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7" r:id="rId4"/>
    <p:sldId id="278" r:id="rId5"/>
    <p:sldId id="279" r:id="rId6"/>
    <p:sldId id="280" r:id="rId7"/>
    <p:sldId id="283" r:id="rId8"/>
    <p:sldId id="281" r:id="rId9"/>
    <p:sldId id="282" r:id="rId10"/>
    <p:sldId id="284" r:id="rId11"/>
    <p:sldId id="285" r:id="rId12"/>
    <p:sldId id="286" r:id="rId13"/>
    <p:sldId id="287" r:id="rId14"/>
    <p:sldId id="288" r:id="rId15"/>
    <p:sldId id="289" r:id="rId16"/>
    <p:sldId id="303" r:id="rId17"/>
    <p:sldId id="290" r:id="rId18"/>
    <p:sldId id="295" r:id="rId19"/>
    <p:sldId id="296" r:id="rId20"/>
    <p:sldId id="297" r:id="rId21"/>
    <p:sldId id="298" r:id="rId22"/>
    <p:sldId id="299" r:id="rId23"/>
    <p:sldId id="300" r:id="rId24"/>
    <p:sldId id="301" r:id="rId25"/>
    <p:sldId id="302" r:id="rId26"/>
    <p:sldId id="276" r:id="rId2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62A72"/>
    <a:srgbClr val="EC7E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EB6C8-D714-411D-97B7-D5F2C2B272AE}" type="doc">
      <dgm:prSet loTypeId="urn:microsoft.com/office/officeart/2005/8/layout/pyramid2" loCatId="pyramid" qsTypeId="urn:microsoft.com/office/officeart/2005/8/quickstyle/simple1#1" qsCatId="simple" csTypeId="urn:microsoft.com/office/officeart/2005/8/colors/accent1_2#1" csCatId="accent1" phldr="1"/>
      <dgm:spPr/>
    </dgm:pt>
    <dgm:pt modelId="{58BA5EE5-0CF1-412C-80B4-B790D03CBC7E}">
      <dgm:prSet phldrT="[Текст]" custT="1"/>
      <dgm:spPr/>
      <dgm:t>
        <a:bodyPr/>
        <a:lstStyle/>
        <a:p>
          <a:r>
            <a:rPr lang="ru-RU" sz="2800" b="1" dirty="0" err="1" smtClean="0"/>
            <a:t>Со-переживание</a:t>
          </a:r>
          <a:endParaRPr lang="ru-RU" sz="2800" b="1" dirty="0" smtClean="0"/>
        </a:p>
        <a:p>
          <a:r>
            <a:rPr lang="ru-RU" sz="1600" dirty="0" smtClean="0"/>
            <a:t>(личностная значимость, общее эмоциональное переживание)</a:t>
          </a:r>
          <a:endParaRPr lang="ru-RU" sz="1600" dirty="0"/>
        </a:p>
      </dgm:t>
    </dgm:pt>
    <dgm:pt modelId="{02DF7EB3-2D0B-4FFE-8925-F24AC8F9E653}" type="parTrans" cxnId="{5A454F6C-DF31-4A56-83AD-F91DC0CDCB24}">
      <dgm:prSet/>
      <dgm:spPr/>
      <dgm:t>
        <a:bodyPr/>
        <a:lstStyle/>
        <a:p>
          <a:endParaRPr lang="ru-RU"/>
        </a:p>
      </dgm:t>
    </dgm:pt>
    <dgm:pt modelId="{AE33F2FE-D1AE-44FC-A956-BB7B2D34A6AF}" type="sibTrans" cxnId="{5A454F6C-DF31-4A56-83AD-F91DC0CDCB24}">
      <dgm:prSet/>
      <dgm:spPr/>
      <dgm:t>
        <a:bodyPr/>
        <a:lstStyle/>
        <a:p>
          <a:endParaRPr lang="ru-RU"/>
        </a:p>
      </dgm:t>
    </dgm:pt>
    <dgm:pt modelId="{F00DFEC1-6FC1-4593-8834-315F9834F6E6}">
      <dgm:prSet phldrT="[Текст]" custT="1"/>
      <dgm:spPr/>
      <dgm:t>
        <a:bodyPr/>
        <a:lstStyle/>
        <a:p>
          <a:r>
            <a:rPr lang="ru-RU" sz="2800" b="1" dirty="0" err="1" smtClean="0"/>
            <a:t>Со-общение</a:t>
          </a:r>
          <a:endParaRPr lang="ru-RU" sz="2800" b="1" dirty="0" smtClean="0"/>
        </a:p>
        <a:p>
          <a:r>
            <a:rPr lang="ru-RU" sz="1900" dirty="0" smtClean="0"/>
            <a:t>(партнёрство)</a:t>
          </a:r>
          <a:endParaRPr lang="ru-RU" sz="1900" dirty="0"/>
        </a:p>
      </dgm:t>
    </dgm:pt>
    <dgm:pt modelId="{B32FD52E-D5D9-47DB-B195-4ED2876CA108}" type="parTrans" cxnId="{C84A0AD1-06FE-4C2A-BA60-05CF5F2E39B0}">
      <dgm:prSet/>
      <dgm:spPr/>
      <dgm:t>
        <a:bodyPr/>
        <a:lstStyle/>
        <a:p>
          <a:endParaRPr lang="ru-RU"/>
        </a:p>
      </dgm:t>
    </dgm:pt>
    <dgm:pt modelId="{E541AC6F-4E6C-4FB6-B399-9EC82327376C}" type="sibTrans" cxnId="{C84A0AD1-06FE-4C2A-BA60-05CF5F2E39B0}">
      <dgm:prSet/>
      <dgm:spPr/>
      <dgm:t>
        <a:bodyPr/>
        <a:lstStyle/>
        <a:p>
          <a:endParaRPr lang="ru-RU"/>
        </a:p>
      </dgm:t>
    </dgm:pt>
    <dgm:pt modelId="{07F0B836-6410-4B73-824D-B1F38027705E}">
      <dgm:prSet phldrT="[Текст]" custT="1"/>
      <dgm:spPr/>
      <dgm:t>
        <a:bodyPr/>
        <a:lstStyle/>
        <a:p>
          <a:r>
            <a:rPr lang="ru-RU" sz="2800" b="1" dirty="0" err="1" smtClean="0"/>
            <a:t>Со-деятельность</a:t>
          </a:r>
          <a:endParaRPr lang="ru-RU" sz="2800" b="1" dirty="0" smtClean="0"/>
        </a:p>
        <a:p>
          <a:r>
            <a:rPr lang="ru-RU" sz="1900" dirty="0" smtClean="0"/>
            <a:t>(общность целей )</a:t>
          </a:r>
          <a:endParaRPr lang="ru-RU" sz="1900" dirty="0"/>
        </a:p>
      </dgm:t>
    </dgm:pt>
    <dgm:pt modelId="{EAD88506-86FC-4CD5-88F2-A7BBDB179DE8}" type="parTrans" cxnId="{E0A9AF32-85E0-4979-B185-02EBD0032447}">
      <dgm:prSet/>
      <dgm:spPr/>
      <dgm:t>
        <a:bodyPr/>
        <a:lstStyle/>
        <a:p>
          <a:endParaRPr lang="ru-RU"/>
        </a:p>
      </dgm:t>
    </dgm:pt>
    <dgm:pt modelId="{F98BC4AB-84F3-4A52-AE13-CE212CEFAC0A}" type="sibTrans" cxnId="{E0A9AF32-85E0-4979-B185-02EBD0032447}">
      <dgm:prSet/>
      <dgm:spPr/>
      <dgm:t>
        <a:bodyPr/>
        <a:lstStyle/>
        <a:p>
          <a:endParaRPr lang="ru-RU"/>
        </a:p>
      </dgm:t>
    </dgm:pt>
    <dgm:pt modelId="{0060BC4B-7038-4F8A-918C-97A1430C7161}" type="pres">
      <dgm:prSet presAssocID="{125EB6C8-D714-411D-97B7-D5F2C2B272AE}" presName="compositeShape" presStyleCnt="0">
        <dgm:presLayoutVars>
          <dgm:dir/>
          <dgm:resizeHandles/>
        </dgm:presLayoutVars>
      </dgm:prSet>
      <dgm:spPr/>
    </dgm:pt>
    <dgm:pt modelId="{8C989731-AD87-4127-88D9-B95D98C92582}" type="pres">
      <dgm:prSet presAssocID="{125EB6C8-D714-411D-97B7-D5F2C2B272AE}" presName="pyramid" presStyleLbl="node1" presStyleIdx="0" presStyleCnt="1" custScaleX="91646" custScaleY="90115" custLinFactNeighborX="-25701" custLinFactNeighborY="1140"/>
      <dgm:spPr/>
    </dgm:pt>
    <dgm:pt modelId="{CBC689FA-441E-41AA-90D5-A27433413F08}" type="pres">
      <dgm:prSet presAssocID="{125EB6C8-D714-411D-97B7-D5F2C2B272AE}" presName="theList" presStyleCnt="0"/>
      <dgm:spPr/>
    </dgm:pt>
    <dgm:pt modelId="{141F1940-DDAD-4180-90A6-5770253858FE}" type="pres">
      <dgm:prSet presAssocID="{58BA5EE5-0CF1-412C-80B4-B790D03CBC7E}" presName="aNode" presStyleLbl="fgAcc1" presStyleIdx="0" presStyleCnt="3" custScaleX="181167" custScaleY="129134" custLinFactY="-17754" custLinFactNeighborX="25358" custLinFactNeighborY="-100000">
        <dgm:presLayoutVars>
          <dgm:bulletEnabled val="1"/>
        </dgm:presLayoutVars>
      </dgm:prSet>
      <dgm:spPr/>
      <dgm:t>
        <a:bodyPr/>
        <a:lstStyle/>
        <a:p>
          <a:endParaRPr lang="ru-RU"/>
        </a:p>
      </dgm:t>
    </dgm:pt>
    <dgm:pt modelId="{BE0280E3-F40B-4902-BE5C-FFE3EB6A19FD}" type="pres">
      <dgm:prSet presAssocID="{58BA5EE5-0CF1-412C-80B4-B790D03CBC7E}" presName="aSpace" presStyleCnt="0"/>
      <dgm:spPr/>
    </dgm:pt>
    <dgm:pt modelId="{DF2A9AA1-6B5F-4583-AD96-4A4EBBCC8797}" type="pres">
      <dgm:prSet presAssocID="{F00DFEC1-6FC1-4593-8834-315F9834F6E6}" presName="aNode" presStyleLbl="fgAcc1" presStyleIdx="1" presStyleCnt="3" custScaleX="166631" custLinFactY="-9097" custLinFactNeighborX="20742" custLinFactNeighborY="-100000">
        <dgm:presLayoutVars>
          <dgm:bulletEnabled val="1"/>
        </dgm:presLayoutVars>
      </dgm:prSet>
      <dgm:spPr/>
      <dgm:t>
        <a:bodyPr/>
        <a:lstStyle/>
        <a:p>
          <a:endParaRPr lang="ru-RU"/>
        </a:p>
      </dgm:t>
    </dgm:pt>
    <dgm:pt modelId="{14FB6242-57AF-42B2-A845-92CC16455DA7}" type="pres">
      <dgm:prSet presAssocID="{F00DFEC1-6FC1-4593-8834-315F9834F6E6}" presName="aSpace" presStyleCnt="0"/>
      <dgm:spPr/>
    </dgm:pt>
    <dgm:pt modelId="{4E8EC8E2-7B13-4EA4-A2A3-CAE2DD6917A2}" type="pres">
      <dgm:prSet presAssocID="{07F0B836-6410-4B73-824D-B1F38027705E}" presName="aNode" presStyleLbl="fgAcc1" presStyleIdx="2" presStyleCnt="3" custScaleX="171090" custLinFactNeighborX="25624" custLinFactNeighborY="16144">
        <dgm:presLayoutVars>
          <dgm:bulletEnabled val="1"/>
        </dgm:presLayoutVars>
      </dgm:prSet>
      <dgm:spPr/>
      <dgm:t>
        <a:bodyPr/>
        <a:lstStyle/>
        <a:p>
          <a:endParaRPr lang="ru-RU"/>
        </a:p>
      </dgm:t>
    </dgm:pt>
    <dgm:pt modelId="{B9016975-A726-494C-84A8-D8FE0F7A2AA1}" type="pres">
      <dgm:prSet presAssocID="{07F0B836-6410-4B73-824D-B1F38027705E}" presName="aSpace" presStyleCnt="0"/>
      <dgm:spPr/>
    </dgm:pt>
  </dgm:ptLst>
  <dgm:cxnLst>
    <dgm:cxn modelId="{08FE9684-6BD2-41FA-B25E-AC71043E8685}" type="presOf" srcId="{58BA5EE5-0CF1-412C-80B4-B790D03CBC7E}" destId="{141F1940-DDAD-4180-90A6-5770253858FE}" srcOrd="0" destOrd="0" presId="urn:microsoft.com/office/officeart/2005/8/layout/pyramid2"/>
    <dgm:cxn modelId="{E0A9AF32-85E0-4979-B185-02EBD0032447}" srcId="{125EB6C8-D714-411D-97B7-D5F2C2B272AE}" destId="{07F0B836-6410-4B73-824D-B1F38027705E}" srcOrd="2" destOrd="0" parTransId="{EAD88506-86FC-4CD5-88F2-A7BBDB179DE8}" sibTransId="{F98BC4AB-84F3-4A52-AE13-CE212CEFAC0A}"/>
    <dgm:cxn modelId="{C84A0AD1-06FE-4C2A-BA60-05CF5F2E39B0}" srcId="{125EB6C8-D714-411D-97B7-D5F2C2B272AE}" destId="{F00DFEC1-6FC1-4593-8834-315F9834F6E6}" srcOrd="1" destOrd="0" parTransId="{B32FD52E-D5D9-47DB-B195-4ED2876CA108}" sibTransId="{E541AC6F-4E6C-4FB6-B399-9EC82327376C}"/>
    <dgm:cxn modelId="{A6CCC42F-13ED-46B9-A84F-FE4E7A2668D4}" type="presOf" srcId="{07F0B836-6410-4B73-824D-B1F38027705E}" destId="{4E8EC8E2-7B13-4EA4-A2A3-CAE2DD6917A2}" srcOrd="0" destOrd="0" presId="urn:microsoft.com/office/officeart/2005/8/layout/pyramid2"/>
    <dgm:cxn modelId="{5A454F6C-DF31-4A56-83AD-F91DC0CDCB24}" srcId="{125EB6C8-D714-411D-97B7-D5F2C2B272AE}" destId="{58BA5EE5-0CF1-412C-80B4-B790D03CBC7E}" srcOrd="0" destOrd="0" parTransId="{02DF7EB3-2D0B-4FFE-8925-F24AC8F9E653}" sibTransId="{AE33F2FE-D1AE-44FC-A956-BB7B2D34A6AF}"/>
    <dgm:cxn modelId="{0B78D79B-8893-477A-A1CE-BBECD98F7883}" type="presOf" srcId="{125EB6C8-D714-411D-97B7-D5F2C2B272AE}" destId="{0060BC4B-7038-4F8A-918C-97A1430C7161}" srcOrd="0" destOrd="0" presId="urn:microsoft.com/office/officeart/2005/8/layout/pyramid2"/>
    <dgm:cxn modelId="{37369511-5A11-40BC-B847-6347AD9EFFC0}" type="presOf" srcId="{F00DFEC1-6FC1-4593-8834-315F9834F6E6}" destId="{DF2A9AA1-6B5F-4583-AD96-4A4EBBCC8797}" srcOrd="0" destOrd="0" presId="urn:microsoft.com/office/officeart/2005/8/layout/pyramid2"/>
    <dgm:cxn modelId="{B26AB29F-EB34-4B28-B7F8-791D003EDE3F}" type="presParOf" srcId="{0060BC4B-7038-4F8A-918C-97A1430C7161}" destId="{8C989731-AD87-4127-88D9-B95D98C92582}" srcOrd="0" destOrd="0" presId="urn:microsoft.com/office/officeart/2005/8/layout/pyramid2"/>
    <dgm:cxn modelId="{F585DE07-86DC-40CE-B950-AD7BDA3AE94E}" type="presParOf" srcId="{0060BC4B-7038-4F8A-918C-97A1430C7161}" destId="{CBC689FA-441E-41AA-90D5-A27433413F08}" srcOrd="1" destOrd="0" presId="urn:microsoft.com/office/officeart/2005/8/layout/pyramid2"/>
    <dgm:cxn modelId="{E8A07D0E-228E-4FC2-B21F-1232871FF8D0}" type="presParOf" srcId="{CBC689FA-441E-41AA-90D5-A27433413F08}" destId="{141F1940-DDAD-4180-90A6-5770253858FE}" srcOrd="0" destOrd="0" presId="urn:microsoft.com/office/officeart/2005/8/layout/pyramid2"/>
    <dgm:cxn modelId="{DCAFD2CF-872F-4BDD-8174-39F0CC81FF41}" type="presParOf" srcId="{CBC689FA-441E-41AA-90D5-A27433413F08}" destId="{BE0280E3-F40B-4902-BE5C-FFE3EB6A19FD}" srcOrd="1" destOrd="0" presId="urn:microsoft.com/office/officeart/2005/8/layout/pyramid2"/>
    <dgm:cxn modelId="{B6AD8215-ACDC-4B42-A456-B9A1884F3294}" type="presParOf" srcId="{CBC689FA-441E-41AA-90D5-A27433413F08}" destId="{DF2A9AA1-6B5F-4583-AD96-4A4EBBCC8797}" srcOrd="2" destOrd="0" presId="urn:microsoft.com/office/officeart/2005/8/layout/pyramid2"/>
    <dgm:cxn modelId="{ECE092D1-3FAA-47DC-9622-9F84A9B0EF58}" type="presParOf" srcId="{CBC689FA-441E-41AA-90D5-A27433413F08}" destId="{14FB6242-57AF-42B2-A845-92CC16455DA7}" srcOrd="3" destOrd="0" presId="urn:microsoft.com/office/officeart/2005/8/layout/pyramid2"/>
    <dgm:cxn modelId="{21462608-1552-47C2-ADD6-576D2DCCDFDE}" type="presParOf" srcId="{CBC689FA-441E-41AA-90D5-A27433413F08}" destId="{4E8EC8E2-7B13-4EA4-A2A3-CAE2DD6917A2}" srcOrd="4" destOrd="0" presId="urn:microsoft.com/office/officeart/2005/8/layout/pyramid2"/>
    <dgm:cxn modelId="{2283C6A4-0B8E-4FE7-9410-9D0A6CDD91E8}" type="presParOf" srcId="{CBC689FA-441E-41AA-90D5-A27433413F08}" destId="{B9016975-A726-494C-84A8-D8FE0F7A2AA1}" srcOrd="5" destOrd="0" presId="urn:microsoft.com/office/officeart/2005/8/layout/pyramid2"/>
  </dgm:cxnLst>
  <dgm:bg/>
  <dgm:whole/>
</dgm:dataModel>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9F305A5-4363-43C1-BF7B-BAB7A642AA06}" type="datetimeFigureOut">
              <a:rPr lang="ru-RU"/>
              <a:pPr>
                <a:defRPr/>
              </a:pPr>
              <a:t>01.03.2016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A6E5F6A-37AD-4376-9F9A-6BDCE10EAE0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A03A486-1DDB-4814-938C-E35973043277}" type="datetimeFigureOut">
              <a:rPr lang="ru-RU"/>
              <a:pPr>
                <a:defRPr/>
              </a:pPr>
              <a:t>01.03.2016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D89AF77-4E0B-42C7-91C9-AF3DD298A49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31C00F8-966D-42B2-ADD9-848B72D35451}" type="datetimeFigureOut">
              <a:rPr lang="ru-RU"/>
              <a:pPr>
                <a:defRPr/>
              </a:pPr>
              <a:t>01.03.2016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D2A2CE6-307D-4168-9349-9D95490FE26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4467349-5D4C-433B-8E26-0CF4895818A3}" type="datetimeFigureOut">
              <a:rPr lang="ru-RU"/>
              <a:pPr>
                <a:defRPr/>
              </a:pPr>
              <a:t>01.03.2016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1382FD-46DE-45E2-9FC4-EE753358FB8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7ECE3AA-98DE-401D-878A-C6423066198A}" type="datetimeFigureOut">
              <a:rPr lang="ru-RU"/>
              <a:pPr>
                <a:defRPr/>
              </a:pPr>
              <a:t>01.03.2016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E1B783-70E2-4B52-A445-17C6B67044F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1903771-C89F-4BE5-B008-AB65CB8494B1}" type="datetimeFigureOut">
              <a:rPr lang="ru-RU"/>
              <a:pPr>
                <a:defRPr/>
              </a:pPr>
              <a:t>01.03.2016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B6E6CBD-CBED-47A8-BC84-878D98A8C7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5968E66-91AF-4D43-B0E9-4535B54305E8}" type="datetimeFigureOut">
              <a:rPr lang="ru-RU"/>
              <a:pPr>
                <a:defRPr/>
              </a:pPr>
              <a:t>01.03.2016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A6C523B-7EF4-45C8-8DEA-B8A79F0AEF0B}"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4D8989F-F3D3-4FA4-B4E3-93C47A174F20}" type="datetimeFigureOut">
              <a:rPr lang="ru-RU"/>
              <a:pPr>
                <a:defRPr/>
              </a:pPr>
              <a:t>01.03.2016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B6AD324-F45C-433D-BFE1-AF7E8C2F4DC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14BDE93-68F9-4C1C-9EB4-C191A781C666}" type="datetimeFigureOut">
              <a:rPr lang="ru-RU"/>
              <a:pPr>
                <a:defRPr/>
              </a:pPr>
              <a:t>01.03.2016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CF7C786-5CA1-4168-867A-8AAE98F9A63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59EB05F-A7AB-49C2-BA21-4EF652DE084A}" type="datetimeFigureOut">
              <a:rPr lang="ru-RU"/>
              <a:pPr>
                <a:defRPr/>
              </a:pPr>
              <a:t>01.03.2016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4AAE501-F585-4749-96EA-0C472866721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FA46D6F-A169-48B3-A1A9-BC41B1A38232}" type="datetimeFigureOut">
              <a:rPr lang="ru-RU"/>
              <a:pPr>
                <a:defRPr/>
              </a:pPr>
              <a:t>01.03.2016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BF22B88-2A4F-4FB9-825F-894352E13F5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7D6AB60-C4DE-476E-9141-30EA00B77766}" type="datetimeFigureOut">
              <a:rPr lang="ru-RU"/>
              <a:pPr>
                <a:defRPr/>
              </a:pPr>
              <a:t>01.03.2016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1A23F87-92E0-4C91-8FAC-4F9F0B09DF4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1084;&#1072;&#1090;&#1088;&#1080;&#1094;&#1072;.docx"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1092;&#1088;&#1072;&#1075;&#1084;&#1077;&#1085;&#1090;%20&#1083;&#1080;&#1085;&#1077;&#1081;&#1082;&#1080;%20&#1088;&#1077;&#1079;&#1091;&#1083;&#1100;&#1090;&#1072;&#1090;&#1086;&#1074;.docx"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1092;&#1088;&#1072;&#1075;&#1084;&#1077;&#1085;&#1090;&#1099;%20&#1088;&#1072;&#1073;&#1086;&#1095;&#1080;&#1093;%20&#1087;&#1088;&#1086;&#1075;&#1088;&#1072;&#1084;&#1084;/&#1054;&#1082;&#1088;&#1091;&#1078;%20&#1084;&#1080;&#1088;%202%20&#1082;&#1083;&#1072;&#1089;&#1089;.docx"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1092;&#1088;&#1072;&#1075;&#1084;&#1077;&#1085;&#1090;&#1099;%20&#1088;&#1072;&#1073;&#1086;&#1095;&#1080;&#1093;%20&#1087;&#1088;&#1086;&#1075;&#1088;&#1072;&#1084;&#1084;/&#1073;&#1080;&#1086;&#1083;&#1086;&#1075;&#1080;&#1103;%205%20&#1082;&#1083;&#1072;&#1089;&#1089;.doc" TargetMode="External"/><Relationship Id="rId5" Type="http://schemas.openxmlformats.org/officeDocument/2006/relationships/hyperlink" Target="&#1092;&#1088;&#1072;&#1075;&#1084;&#1077;&#1085;&#1090;&#1099;%20&#1088;&#1072;&#1073;&#1086;&#1095;&#1080;&#1093;%20&#1087;&#1088;&#1086;&#1075;&#1088;&#1072;&#1084;&#1084;/&#1090;&#1077;&#1084;%20&#1087;&#1083;&#1072;&#1085;%20&#1080;&#1089;&#1090;&#1086;&#1088;&#1080;&#1103;%205%20&#1082;&#1083;&#1072;&#1089;.docx" TargetMode="External"/><Relationship Id="rId4" Type="http://schemas.openxmlformats.org/officeDocument/2006/relationships/hyperlink" Target="&#1087;&#1083;&#1072;&#1085;&#1080;&#1088;&#1086;&#1074;&#1072;&#1085;&#1080;&#1077;%20&#1084;&#1072;&#1090;&#1077;&#1084;&#1072;&#1090;&#1080;&#1082;&#1072;.do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1928794" y="642918"/>
            <a:ext cx="5572125" cy="2286000"/>
          </a:xfrm>
        </p:spPr>
        <p:txBody>
          <a:bodyPr/>
          <a:lstStyle/>
          <a:p>
            <a:r>
              <a:rPr lang="ru-RU" altLang="ru-RU" dirty="0" smtClean="0">
                <a:solidFill>
                  <a:schemeClr val="bg1"/>
                </a:solidFill>
                <a:latin typeface="Courier New" pitchFamily="49" charset="0"/>
                <a:cs typeface="Courier New" pitchFamily="49" charset="0"/>
              </a:rPr>
              <a:t> </a:t>
            </a:r>
            <a:r>
              <a:rPr lang="ru-RU" altLang="ru-RU" sz="3600" b="1" dirty="0" smtClean="0">
                <a:solidFill>
                  <a:schemeClr val="bg1"/>
                </a:solidFill>
                <a:latin typeface="Courier New" pitchFamily="49" charset="0"/>
                <a:cs typeface="Courier New" pitchFamily="49" charset="0"/>
              </a:rPr>
              <a:t>Из опыта работы</a:t>
            </a:r>
            <a:r>
              <a:rPr lang="ru-RU" altLang="ru-RU" sz="2400" dirty="0" smtClean="0">
                <a:solidFill>
                  <a:schemeClr val="bg1"/>
                </a:solidFill>
                <a:latin typeface="Courier New" pitchFamily="49" charset="0"/>
                <a:cs typeface="Courier New" pitchFamily="49" charset="0"/>
              </a:rPr>
              <a:t> </a:t>
            </a:r>
            <a:br>
              <a:rPr lang="ru-RU" altLang="ru-RU" sz="2400" dirty="0" smtClean="0">
                <a:solidFill>
                  <a:schemeClr val="bg1"/>
                </a:solidFill>
                <a:latin typeface="Courier New" pitchFamily="49" charset="0"/>
                <a:cs typeface="Courier New" pitchFamily="49" charset="0"/>
              </a:rPr>
            </a:br>
            <a:r>
              <a:rPr lang="ru-RU" altLang="ru-RU" sz="2400" b="1" dirty="0" smtClean="0">
                <a:solidFill>
                  <a:schemeClr val="accent6">
                    <a:lumMod val="40000"/>
                    <a:lumOff val="60000"/>
                  </a:schemeClr>
                </a:solidFill>
                <a:latin typeface="Courier New" pitchFamily="49" charset="0"/>
                <a:cs typeface="Courier New" pitchFamily="49" charset="0"/>
              </a:rPr>
              <a:t>в рамках РИП «ФГОС: преемственность дошкольного, начального и основного общего образования на основе </a:t>
            </a:r>
            <a:br>
              <a:rPr lang="ru-RU" altLang="ru-RU" sz="2400" b="1" dirty="0" smtClean="0">
                <a:solidFill>
                  <a:schemeClr val="accent6">
                    <a:lumMod val="40000"/>
                    <a:lumOff val="60000"/>
                  </a:schemeClr>
                </a:solidFill>
                <a:latin typeface="Courier New" pitchFamily="49" charset="0"/>
                <a:cs typeface="Courier New" pitchFamily="49" charset="0"/>
              </a:rPr>
            </a:br>
            <a:r>
              <a:rPr lang="ru-RU" altLang="ru-RU" sz="2400" b="1" dirty="0" err="1" smtClean="0">
                <a:solidFill>
                  <a:schemeClr val="accent6">
                    <a:lumMod val="40000"/>
                    <a:lumOff val="60000"/>
                  </a:schemeClr>
                </a:solidFill>
                <a:latin typeface="Courier New" pitchFamily="49" charset="0"/>
                <a:cs typeface="Courier New" pitchFamily="49" charset="0"/>
              </a:rPr>
              <a:t>со-бытийного</a:t>
            </a:r>
            <a:r>
              <a:rPr lang="ru-RU" altLang="ru-RU" sz="2400" b="1" dirty="0" smtClean="0">
                <a:solidFill>
                  <a:schemeClr val="accent6">
                    <a:lumMod val="40000"/>
                    <a:lumOff val="60000"/>
                  </a:schemeClr>
                </a:solidFill>
                <a:latin typeface="Courier New" pitchFamily="49" charset="0"/>
                <a:cs typeface="Courier New" pitchFamily="49" charset="0"/>
              </a:rPr>
              <a:t> подхода»</a:t>
            </a:r>
          </a:p>
        </p:txBody>
      </p:sp>
      <p:sp>
        <p:nvSpPr>
          <p:cNvPr id="3" name="Подзаголовок 2"/>
          <p:cNvSpPr>
            <a:spLocks noGrp="1"/>
          </p:cNvSpPr>
          <p:nvPr>
            <p:ph type="subTitle" idx="1"/>
          </p:nvPr>
        </p:nvSpPr>
        <p:spPr>
          <a:xfrm>
            <a:off x="3714744" y="3143248"/>
            <a:ext cx="4071966" cy="1571627"/>
          </a:xfrm>
        </p:spPr>
        <p:txBody>
          <a:bodyPr/>
          <a:lstStyle/>
          <a:p>
            <a:pPr algn="l">
              <a:defRPr/>
            </a:pPr>
            <a:r>
              <a:rPr lang="ru-RU" sz="2400" b="1" dirty="0" smtClean="0">
                <a:solidFill>
                  <a:schemeClr val="bg1"/>
                </a:solidFill>
              </a:rPr>
              <a:t>Муниципальное общеобразовательное учреждение «Средняя школа № 1»    Г. Гаврилов-Ям</a:t>
            </a:r>
            <a:endParaRPr lang="ru-RU" sz="2400" b="1" dirty="0">
              <a:solidFill>
                <a:schemeClr val="bg1"/>
              </a:solidFill>
            </a:endParaRPr>
          </a:p>
        </p:txBody>
      </p:sp>
      <p:sp>
        <p:nvSpPr>
          <p:cNvPr id="4" name="TextBox 3"/>
          <p:cNvSpPr txBox="1"/>
          <p:nvPr/>
        </p:nvSpPr>
        <p:spPr>
          <a:xfrm>
            <a:off x="7358050" y="5715016"/>
            <a:ext cx="1785950" cy="830997"/>
          </a:xfrm>
          <a:prstGeom prst="rect">
            <a:avLst/>
          </a:prstGeom>
          <a:noFill/>
        </p:spPr>
        <p:txBody>
          <a:bodyPr wrap="square" rtlCol="0">
            <a:spAutoFit/>
          </a:bodyPr>
          <a:lstStyle/>
          <a:p>
            <a:r>
              <a:rPr lang="ru-RU" sz="1600" b="1" dirty="0" smtClean="0"/>
              <a:t>1.03.2016 г  </a:t>
            </a:r>
          </a:p>
          <a:p>
            <a:r>
              <a:rPr lang="ru-RU" sz="1600" b="1" dirty="0" smtClean="0"/>
              <a:t>г. Ярославль, ИРО</a:t>
            </a:r>
            <a:endParaRPr lang="ru-RU" sz="1600" b="1" dirty="0"/>
          </a:p>
        </p:txBody>
      </p:sp>
      <p:sp>
        <p:nvSpPr>
          <p:cNvPr id="5" name="TextBox 4"/>
          <p:cNvSpPr txBox="1"/>
          <p:nvPr/>
        </p:nvSpPr>
        <p:spPr>
          <a:xfrm>
            <a:off x="4214810" y="5286388"/>
            <a:ext cx="3000396" cy="923330"/>
          </a:xfrm>
          <a:prstGeom prst="rect">
            <a:avLst/>
          </a:prstGeom>
          <a:noFill/>
        </p:spPr>
        <p:txBody>
          <a:bodyPr wrap="square" rtlCol="0">
            <a:spAutoFit/>
          </a:bodyPr>
          <a:lstStyle/>
          <a:p>
            <a:r>
              <a:rPr lang="ru-RU" dirty="0" err="1" smtClean="0"/>
              <a:t>Ендресяк</a:t>
            </a:r>
            <a:r>
              <a:rPr lang="ru-RU" dirty="0" smtClean="0"/>
              <a:t> И.П</a:t>
            </a:r>
            <a:r>
              <a:rPr lang="ru-RU" dirty="0" smtClean="0"/>
              <a:t>.,</a:t>
            </a:r>
            <a:endParaRPr lang="ru-RU" dirty="0" smtClean="0"/>
          </a:p>
          <a:p>
            <a:r>
              <a:rPr lang="ru-RU" i="1" dirty="0" smtClean="0"/>
              <a:t>з</a:t>
            </a:r>
            <a:r>
              <a:rPr lang="ru-RU" i="1" dirty="0" smtClean="0"/>
              <a:t>ам. директора по начальной школе</a:t>
            </a:r>
            <a:endParaRPr lang="ru-RU"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b="1" dirty="0" smtClean="0">
                <a:solidFill>
                  <a:srgbClr val="008000"/>
                </a:solidFill>
                <a:latin typeface="Courier New" pitchFamily="49" charset="0"/>
                <a:cs typeface="Courier New" pitchFamily="49" charset="0"/>
              </a:rPr>
              <a:t>Планируемые результаты</a:t>
            </a:r>
          </a:p>
        </p:txBody>
      </p:sp>
      <p:sp>
        <p:nvSpPr>
          <p:cNvPr id="6" name="Содержимое 5"/>
          <p:cNvSpPr>
            <a:spLocks noGrp="1"/>
          </p:cNvSpPr>
          <p:nvPr>
            <p:ph idx="1"/>
          </p:nvPr>
        </p:nvSpPr>
        <p:spPr>
          <a:xfrm>
            <a:off x="714348" y="1600200"/>
            <a:ext cx="7972452" cy="4757757"/>
          </a:xfrm>
        </p:spPr>
        <p:txBody>
          <a:bodyPr/>
          <a:lstStyle/>
          <a:p>
            <a:r>
              <a:rPr lang="ru-RU" b="1" dirty="0" smtClean="0">
                <a:hlinkClick r:id="rId3" action="ppaction://hlinkfile"/>
              </a:rPr>
              <a:t>Матрица</a:t>
            </a:r>
            <a:r>
              <a:rPr lang="ru-RU" b="1" dirty="0" smtClean="0"/>
              <a:t> преемственности результатов</a:t>
            </a:r>
            <a:endParaRPr lang="ru-RU" dirty="0" smtClean="0"/>
          </a:p>
          <a:p>
            <a:pPr>
              <a:buNone/>
            </a:pPr>
            <a:r>
              <a:rPr lang="ru-RU" b="1" dirty="0" smtClean="0"/>
              <a:t> освоения основных образовательных </a:t>
            </a:r>
          </a:p>
          <a:p>
            <a:pPr>
              <a:buNone/>
            </a:pPr>
            <a:r>
              <a:rPr lang="ru-RU" b="1" dirty="0" smtClean="0"/>
              <a:t>программ на уровне дошкольного, </a:t>
            </a:r>
          </a:p>
          <a:p>
            <a:pPr>
              <a:buNone/>
            </a:pPr>
            <a:r>
              <a:rPr lang="ru-RU" b="1" dirty="0" smtClean="0"/>
              <a:t>начального и основного образования</a:t>
            </a:r>
            <a:endParaRPr lang="ru-RU" dirty="0" smtClean="0"/>
          </a:p>
          <a:p>
            <a:r>
              <a:rPr lang="ru-RU" b="1" dirty="0" smtClean="0">
                <a:hlinkClick r:id="rId4" action="ppaction://hlinkfile"/>
              </a:rPr>
              <a:t>«Линейка» </a:t>
            </a:r>
            <a:r>
              <a:rPr lang="ru-RU" b="1" dirty="0" smtClean="0"/>
              <a:t>достижения образовательных результатов при получении начального общего образования</a:t>
            </a:r>
            <a:endParaRPr lang="ru-RU" dirty="0" smtClean="0"/>
          </a:p>
          <a:p>
            <a:endParaRPr lang="ru-RU" dirty="0" smtClean="0"/>
          </a:p>
          <a:p>
            <a:pPr>
              <a:buNone/>
            </a:pP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b="1" dirty="0" smtClean="0">
                <a:solidFill>
                  <a:srgbClr val="008000"/>
                </a:solidFill>
                <a:latin typeface="Courier New" pitchFamily="49" charset="0"/>
                <a:cs typeface="Courier New" pitchFamily="49" charset="0"/>
              </a:rPr>
              <a:t>Система оценки</a:t>
            </a:r>
          </a:p>
        </p:txBody>
      </p:sp>
      <p:sp>
        <p:nvSpPr>
          <p:cNvPr id="6" name="Содержимое 5"/>
          <p:cNvSpPr>
            <a:spLocks noGrp="1"/>
          </p:cNvSpPr>
          <p:nvPr>
            <p:ph idx="1"/>
          </p:nvPr>
        </p:nvSpPr>
        <p:spPr>
          <a:xfrm>
            <a:off x="714348" y="1600200"/>
            <a:ext cx="7972452" cy="4757757"/>
          </a:xfrm>
        </p:spPr>
        <p:txBody>
          <a:bodyPr/>
          <a:lstStyle/>
          <a:p>
            <a:pPr>
              <a:buNone/>
            </a:pPr>
            <a:r>
              <a:rPr lang="ru-RU" b="1" dirty="0" smtClean="0"/>
              <a:t>Рефлексивный компонент</a:t>
            </a:r>
            <a:r>
              <a:rPr lang="ru-RU" dirty="0" smtClean="0"/>
              <a:t>:</a:t>
            </a:r>
          </a:p>
          <a:p>
            <a:pPr>
              <a:buFontTx/>
              <a:buChar char="-"/>
            </a:pPr>
            <a:r>
              <a:rPr lang="ru-RU" dirty="0" smtClean="0"/>
              <a:t>Навык рефлексии деятельности</a:t>
            </a:r>
          </a:p>
          <a:p>
            <a:pPr>
              <a:buFontTx/>
              <a:buChar char="-"/>
            </a:pPr>
            <a:r>
              <a:rPr lang="ru-RU" dirty="0" smtClean="0"/>
              <a:t>Самооценка</a:t>
            </a:r>
          </a:p>
          <a:p>
            <a:pPr>
              <a:buFontTx/>
              <a:buChar char="-"/>
            </a:pPr>
            <a:r>
              <a:rPr lang="ru-RU" dirty="0" err="1" smtClean="0"/>
              <a:t>Самооанализ</a:t>
            </a:r>
            <a:r>
              <a:rPr lang="ru-RU" dirty="0" smtClean="0"/>
              <a:t> </a:t>
            </a:r>
          </a:p>
          <a:p>
            <a:pPr>
              <a:buFontTx/>
              <a:buChar char="-"/>
            </a:pPr>
            <a:endParaRPr lang="ru-RU" dirty="0" smtClean="0"/>
          </a:p>
          <a:p>
            <a:pPr>
              <a:buNone/>
            </a:pPr>
            <a:r>
              <a:rPr lang="ru-RU" dirty="0" smtClean="0"/>
              <a:t>          </a:t>
            </a:r>
            <a:r>
              <a:rPr lang="ru-RU" b="1" dirty="0" smtClean="0"/>
              <a:t>формирующее оценивание</a:t>
            </a:r>
            <a:endParaRPr lang="ru-RU"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357158" y="357166"/>
            <a:ext cx="8229600" cy="928694"/>
          </a:xfrm>
        </p:spPr>
        <p:txBody>
          <a:bodyPr/>
          <a:lstStyle/>
          <a:p>
            <a:r>
              <a:rPr lang="ru-RU" altLang="ru-RU" sz="3200" b="1" dirty="0" smtClean="0">
                <a:solidFill>
                  <a:srgbClr val="008000"/>
                </a:solidFill>
                <a:latin typeface="Courier New" pitchFamily="49" charset="0"/>
                <a:cs typeface="Courier New" pitchFamily="49" charset="0"/>
              </a:rPr>
              <a:t>Технологии, обеспечивающие достижение ОР</a:t>
            </a:r>
          </a:p>
        </p:txBody>
      </p:sp>
      <p:sp>
        <p:nvSpPr>
          <p:cNvPr id="6" name="Содержимое 5"/>
          <p:cNvSpPr>
            <a:spLocks noGrp="1"/>
          </p:cNvSpPr>
          <p:nvPr>
            <p:ph idx="1"/>
          </p:nvPr>
        </p:nvSpPr>
        <p:spPr>
          <a:xfrm>
            <a:off x="642910" y="1285861"/>
            <a:ext cx="8043890" cy="4357718"/>
          </a:xfrm>
        </p:spPr>
        <p:txBody>
          <a:bodyPr/>
          <a:lstStyle/>
          <a:p>
            <a:pPr>
              <a:buFontTx/>
              <a:buChar char="-"/>
            </a:pPr>
            <a:r>
              <a:rPr lang="ru-RU" sz="2400" dirty="0" smtClean="0"/>
              <a:t>Возрастные особенности учащихся, ведущий вид деятельности</a:t>
            </a:r>
          </a:p>
          <a:p>
            <a:pPr>
              <a:buFontTx/>
              <a:buChar char="-"/>
            </a:pPr>
            <a:r>
              <a:rPr lang="ru-RU" sz="2400" dirty="0" smtClean="0"/>
              <a:t>Сохранение преемственности в использовании технологий на разных уровнях образования</a:t>
            </a:r>
          </a:p>
          <a:p>
            <a:pPr>
              <a:buFontTx/>
              <a:buChar char="-"/>
            </a:pPr>
            <a:r>
              <a:rPr lang="ru-RU" sz="2400" dirty="0" smtClean="0"/>
              <a:t>Степень эффективности технологий с точки зрения </a:t>
            </a:r>
            <a:r>
              <a:rPr lang="ru-RU" sz="2400" dirty="0" err="1" smtClean="0"/>
              <a:t>системно-деятельностного</a:t>
            </a:r>
            <a:r>
              <a:rPr lang="ru-RU" sz="2400" dirty="0" smtClean="0"/>
              <a:t> и </a:t>
            </a:r>
            <a:r>
              <a:rPr lang="ru-RU" sz="2400" dirty="0" err="1" smtClean="0"/>
              <a:t>со-бытийного</a:t>
            </a:r>
            <a:r>
              <a:rPr lang="ru-RU" sz="2400" dirty="0" smtClean="0"/>
              <a:t> подходов</a:t>
            </a:r>
          </a:p>
          <a:p>
            <a:pPr>
              <a:buFontTx/>
              <a:buChar char="-"/>
            </a:pPr>
            <a:r>
              <a:rPr lang="ru-RU" sz="2400" dirty="0" smtClean="0"/>
              <a:t>Нацеленность на получение индивидуального личностно-значимого результата</a:t>
            </a:r>
          </a:p>
          <a:p>
            <a:pPr>
              <a:buFontTx/>
              <a:buChar char="-"/>
            </a:pPr>
            <a:r>
              <a:rPr lang="ru-RU" sz="2400" dirty="0" smtClean="0"/>
              <a:t>Направленность на выращивание способов деятельности, применимых как в образовательной деятельности, так и в реальных жизненных ситуациях</a:t>
            </a:r>
            <a:endParaRPr lang="ru-RU" sz="2400" dirty="0"/>
          </a:p>
        </p:txBody>
      </p:sp>
      <p:sp>
        <p:nvSpPr>
          <p:cNvPr id="4" name="Прямоугольник 3"/>
          <p:cNvSpPr/>
          <p:nvPr/>
        </p:nvSpPr>
        <p:spPr>
          <a:xfrm>
            <a:off x="714348" y="5643578"/>
            <a:ext cx="3534749" cy="400110"/>
          </a:xfrm>
          <a:prstGeom prst="rect">
            <a:avLst/>
          </a:prstGeom>
          <a:noFill/>
        </p:spPr>
        <p:txBody>
          <a:bodyPr wrap="none" lIns="91440" tIns="45720" rIns="91440" bIns="45720">
            <a:spAutoFit/>
          </a:bodyPr>
          <a:lstStyle/>
          <a:p>
            <a:pPr algn="ct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Проблемное обучение</a:t>
            </a:r>
            <a:endParaRPr lang="ru-RU"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785786" y="6000768"/>
            <a:ext cx="7117589" cy="400110"/>
          </a:xfrm>
          <a:prstGeom prst="rect">
            <a:avLst/>
          </a:prstGeom>
          <a:noFill/>
        </p:spPr>
        <p:txBody>
          <a:bodyPr wrap="none" lIns="91440" tIns="45720" rIns="91440" bIns="45720">
            <a:spAutoFit/>
          </a:bodyPr>
          <a:lstStyle/>
          <a:p>
            <a:pPr algn="ct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Проектно - исследовательская  деятельность</a:t>
            </a:r>
            <a:endParaRPr lang="ru-RU"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57200" y="274638"/>
            <a:ext cx="5900750" cy="1143000"/>
          </a:xfrm>
        </p:spPr>
        <p:txBody>
          <a:bodyPr/>
          <a:lstStyle/>
          <a:p>
            <a:r>
              <a:rPr lang="ru-RU" altLang="ru-RU" sz="4000" b="1" dirty="0" smtClean="0">
                <a:solidFill>
                  <a:srgbClr val="008000"/>
                </a:solidFill>
                <a:latin typeface="Courier New" pitchFamily="49" charset="0"/>
                <a:cs typeface="Courier New" pitchFamily="49" charset="0"/>
              </a:rPr>
              <a:t>Рабочие программы </a:t>
            </a:r>
            <a:br>
              <a:rPr lang="ru-RU" altLang="ru-RU" sz="4000" b="1" dirty="0" smtClean="0">
                <a:solidFill>
                  <a:srgbClr val="008000"/>
                </a:solidFill>
                <a:latin typeface="Courier New" pitchFamily="49" charset="0"/>
                <a:cs typeface="Courier New" pitchFamily="49" charset="0"/>
              </a:rPr>
            </a:br>
            <a:r>
              <a:rPr lang="ru-RU" altLang="ru-RU" sz="4000" b="1" dirty="0" smtClean="0">
                <a:solidFill>
                  <a:srgbClr val="008000"/>
                </a:solidFill>
                <a:latin typeface="Courier New" pitchFamily="49" charset="0"/>
                <a:cs typeface="Courier New" pitchFamily="49" charset="0"/>
              </a:rPr>
              <a:t>учебных предметов</a:t>
            </a:r>
          </a:p>
        </p:txBody>
      </p:sp>
      <p:sp>
        <p:nvSpPr>
          <p:cNvPr id="6" name="Содержимое 5"/>
          <p:cNvSpPr>
            <a:spLocks noGrp="1"/>
          </p:cNvSpPr>
          <p:nvPr>
            <p:ph idx="1"/>
          </p:nvPr>
        </p:nvSpPr>
        <p:spPr>
          <a:xfrm>
            <a:off x="571472" y="1357298"/>
            <a:ext cx="7972452" cy="4757757"/>
          </a:xfrm>
        </p:spPr>
        <p:txBody>
          <a:bodyPr/>
          <a:lstStyle/>
          <a:p>
            <a:pPr>
              <a:buNone/>
            </a:pPr>
            <a:r>
              <a:rPr lang="ru-RU" dirty="0" smtClean="0"/>
              <a:t>Тематическое планирование  </a:t>
            </a:r>
            <a:r>
              <a:rPr lang="ru-RU" sz="2400" dirty="0" smtClean="0">
                <a:hlinkClick r:id="rId3" action="ppaction://hlinkfile"/>
              </a:rPr>
              <a:t>окружающий мир</a:t>
            </a:r>
            <a:endParaRPr lang="ru-RU" sz="2400" dirty="0"/>
          </a:p>
        </p:txBody>
      </p:sp>
      <p:graphicFrame>
        <p:nvGraphicFramePr>
          <p:cNvPr id="4" name="Таблица 3"/>
          <p:cNvGraphicFramePr>
            <a:graphicFrameLocks noGrp="1"/>
          </p:cNvGraphicFramePr>
          <p:nvPr/>
        </p:nvGraphicFramePr>
        <p:xfrm>
          <a:off x="571472" y="2000240"/>
          <a:ext cx="8143932" cy="4837176"/>
        </p:xfrm>
        <a:graphic>
          <a:graphicData uri="http://schemas.openxmlformats.org/drawingml/2006/table">
            <a:tbl>
              <a:tblPr/>
              <a:tblGrid>
                <a:gridCol w="322531"/>
                <a:gridCol w="806330"/>
                <a:gridCol w="2288682"/>
                <a:gridCol w="2307398"/>
                <a:gridCol w="886963"/>
                <a:gridCol w="804892"/>
                <a:gridCol w="727136"/>
              </a:tblGrid>
              <a:tr h="103949">
                <a:tc rowSpan="2">
                  <a:txBody>
                    <a:bodyPr/>
                    <a:lstStyle/>
                    <a:p>
                      <a:pPr>
                        <a:lnSpc>
                          <a:spcPct val="115000"/>
                        </a:lnSpc>
                        <a:spcAft>
                          <a:spcPts val="0"/>
                        </a:spcAft>
                      </a:pPr>
                      <a:r>
                        <a:rPr lang="ru-RU" sz="1200" b="1" dirty="0">
                          <a:latin typeface="Times New Roman"/>
                          <a:ea typeface="Calibri"/>
                        </a:rPr>
                        <a:t>№ </a:t>
                      </a:r>
                      <a:r>
                        <a:rPr lang="ru-RU" sz="1200" b="1" dirty="0" err="1">
                          <a:latin typeface="Times New Roman"/>
                          <a:ea typeface="Calibri"/>
                        </a:rPr>
                        <a:t>п</a:t>
                      </a:r>
                      <a:r>
                        <a:rPr lang="ru-RU" sz="1200" b="1" dirty="0">
                          <a:latin typeface="Times New Roman"/>
                          <a:ea typeface="Calibri"/>
                        </a:rPr>
                        <a:t>/</a:t>
                      </a:r>
                      <a:r>
                        <a:rPr lang="ru-RU" sz="1200" b="1" dirty="0" err="1">
                          <a:latin typeface="Times New Roman"/>
                          <a:ea typeface="Calibri"/>
                        </a:rPr>
                        <a:t>п</a:t>
                      </a:r>
                      <a:endParaRPr lang="ru-RU" sz="1200" b="1" dirty="0">
                        <a:latin typeface="Times New Roman"/>
                        <a:ea typeface="Calibri"/>
                      </a:endParaRP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ru-RU" sz="1200" b="1" dirty="0">
                          <a:latin typeface="Times New Roman"/>
                          <a:ea typeface="Calibri"/>
                        </a:rPr>
                        <a:t>Программная тема</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ru-RU" sz="1200" b="1" dirty="0">
                          <a:latin typeface="Times New Roman"/>
                          <a:ea typeface="Calibri"/>
                        </a:rPr>
                        <a:t>Планируемые результаты </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lnSpc>
                          <a:spcPct val="115000"/>
                        </a:lnSpc>
                        <a:spcAft>
                          <a:spcPts val="0"/>
                        </a:spcAft>
                      </a:pPr>
                      <a:r>
                        <a:rPr lang="ru-RU" sz="1200" b="1" dirty="0">
                          <a:latin typeface="Times New Roman"/>
                          <a:ea typeface="Calibri"/>
                        </a:rPr>
                        <a:t>Основной продукт</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ru-RU" sz="1200" b="1">
                          <a:latin typeface="Times New Roman"/>
                          <a:ea typeface="Calibri"/>
                        </a:rPr>
                        <a:t>Событийная тема</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949">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ru-RU" sz="1200" b="1">
                          <a:latin typeface="Times New Roman"/>
                          <a:ea typeface="Calibri"/>
                        </a:rPr>
                        <a:t>личностные</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latin typeface="Times New Roman"/>
                          <a:ea typeface="Calibri"/>
                        </a:rPr>
                        <a:t>метапредметные</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dirty="0">
                          <a:latin typeface="Times New Roman"/>
                          <a:ea typeface="Calibri"/>
                        </a:rPr>
                        <a:t>предметные</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r>
              <a:tr h="2972301">
                <a:tc>
                  <a:txBody>
                    <a:bodyPr/>
                    <a:lstStyle/>
                    <a:p>
                      <a:pPr>
                        <a:lnSpc>
                          <a:spcPct val="115000"/>
                        </a:lnSpc>
                        <a:spcAft>
                          <a:spcPts val="0"/>
                        </a:spcAft>
                      </a:pPr>
                      <a:r>
                        <a:rPr lang="ru-RU" sz="1200" dirty="0">
                          <a:latin typeface="Times New Roman"/>
                          <a:ea typeface="Calibri"/>
                        </a:rPr>
                        <a:t>2</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dirty="0">
                          <a:latin typeface="Times New Roman"/>
                          <a:ea typeface="Calibri"/>
                        </a:rPr>
                        <a:t>Правила поведения</a:t>
                      </a:r>
                      <a:r>
                        <a:rPr lang="ru-RU" sz="1200" dirty="0">
                          <a:latin typeface="Times New Roman"/>
                          <a:ea typeface="Calibri"/>
                        </a:rPr>
                        <a:t>.</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latin typeface="Times New Roman"/>
                          <a:ea typeface="Calibri"/>
                        </a:rPr>
                        <a:t>- Оценивает поступки людей, жизненные ситуации с точки зрения общепринятых норм и ценностей.</a:t>
                      </a:r>
                    </a:p>
                    <a:p>
                      <a:pPr>
                        <a:lnSpc>
                          <a:spcPct val="115000"/>
                        </a:lnSpc>
                        <a:spcAft>
                          <a:spcPts val="0"/>
                        </a:spcAft>
                      </a:pPr>
                      <a:r>
                        <a:rPr lang="ru-RU" sz="1200">
                          <a:latin typeface="Times New Roman"/>
                          <a:ea typeface="Calibri"/>
                        </a:rPr>
                        <a:t>- Оценивает конкретные поступки как «хорошие» и «плохие» под контролем  учителя</a:t>
                      </a:r>
                    </a:p>
                    <a:p>
                      <a:pPr>
                        <a:lnSpc>
                          <a:spcPct val="115000"/>
                        </a:lnSpc>
                        <a:spcAft>
                          <a:spcPts val="0"/>
                        </a:spcAft>
                      </a:pPr>
                      <a:r>
                        <a:rPr lang="ru-RU" sz="1200">
                          <a:latin typeface="Times New Roman"/>
                          <a:ea typeface="Calibri"/>
                        </a:rPr>
                        <a:t>- Понимает эмоции других людей, сочувствует, сопереживает</a:t>
                      </a:r>
                    </a:p>
                    <a:p>
                      <a:pPr>
                        <a:lnSpc>
                          <a:spcPct val="115000"/>
                        </a:lnSpc>
                        <a:spcAft>
                          <a:spcPts val="0"/>
                        </a:spcAft>
                      </a:pPr>
                      <a:r>
                        <a:rPr lang="ru-RU" sz="1200">
                          <a:latin typeface="Times New Roman"/>
                          <a:ea typeface="Calibri"/>
                        </a:rPr>
                        <a:t> -Адаптируется в динамично изменяющемся и развивающемся мире с помощью взрослого</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latin typeface="Times New Roman"/>
                          <a:ea typeface="Calibri"/>
                        </a:rPr>
                        <a:t>- Строит речевое высказывание в устной форме с помощью учителя, применяя правила этикета</a:t>
                      </a:r>
                    </a:p>
                    <a:p>
                      <a:pPr>
                        <a:lnSpc>
                          <a:spcPct val="115000"/>
                        </a:lnSpc>
                        <a:spcAft>
                          <a:spcPts val="0"/>
                        </a:spcAft>
                      </a:pPr>
                      <a:r>
                        <a:rPr lang="ru-RU" sz="1200" dirty="0">
                          <a:latin typeface="Times New Roman"/>
                          <a:ea typeface="Calibri"/>
                        </a:rPr>
                        <a:t>Умеет оформлять свою мысль в письменной форме  на уровне одного предложения</a:t>
                      </a:r>
                    </a:p>
                    <a:p>
                      <a:pPr>
                        <a:lnSpc>
                          <a:spcPct val="115000"/>
                        </a:lnSpc>
                        <a:spcAft>
                          <a:spcPts val="0"/>
                        </a:spcAft>
                      </a:pPr>
                      <a:r>
                        <a:rPr lang="ru-RU" sz="1200" dirty="0">
                          <a:latin typeface="Times New Roman"/>
                          <a:ea typeface="Calibri"/>
                        </a:rPr>
                        <a:t>- Владеет навыком ознакомительного чтения, направленного на извлечение ключевой информации или выделение главного содержания текста</a:t>
                      </a:r>
                    </a:p>
                    <a:p>
                      <a:pPr>
                        <a:lnSpc>
                          <a:spcPct val="115000"/>
                        </a:lnSpc>
                        <a:spcAft>
                          <a:spcPts val="0"/>
                        </a:spcAft>
                      </a:pPr>
                      <a:r>
                        <a:rPr lang="ru-RU" sz="1200" dirty="0">
                          <a:latin typeface="Times New Roman"/>
                          <a:ea typeface="Calibri"/>
                        </a:rPr>
                        <a:t>- Участвует в диалоге на уроке и в жизненных ситуациях</a:t>
                      </a:r>
                    </a:p>
                    <a:p>
                      <a:pPr>
                        <a:lnSpc>
                          <a:spcPct val="115000"/>
                        </a:lnSpc>
                        <a:spcAft>
                          <a:spcPts val="0"/>
                        </a:spcAft>
                      </a:pPr>
                      <a:r>
                        <a:rPr lang="ru-RU" sz="1200" dirty="0">
                          <a:latin typeface="Times New Roman"/>
                          <a:ea typeface="Calibri"/>
                        </a:rPr>
                        <a:t>- Умеет слушать и понимать чужую речь</a:t>
                      </a:r>
                    </a:p>
                    <a:p>
                      <a:pPr>
                        <a:lnSpc>
                          <a:spcPct val="115000"/>
                        </a:lnSpc>
                        <a:spcAft>
                          <a:spcPts val="0"/>
                        </a:spcAft>
                      </a:pPr>
                      <a:r>
                        <a:rPr lang="ru-RU" sz="1200" dirty="0">
                          <a:latin typeface="Times New Roman"/>
                          <a:ea typeface="Calibri"/>
                        </a:rPr>
                        <a:t>- Активно взаимодействует со сверстниками и взрослыми, участвует в совместных играх, организует их</a:t>
                      </a:r>
                    </a:p>
                    <a:p>
                      <a:pPr>
                        <a:lnSpc>
                          <a:spcPct val="115000"/>
                        </a:lnSpc>
                        <a:spcAft>
                          <a:spcPts val="0"/>
                        </a:spcAft>
                      </a:pPr>
                      <a:endParaRPr lang="ru-RU" sz="1200" dirty="0">
                        <a:latin typeface="Times New Roman"/>
                        <a:ea typeface="Calibri"/>
                      </a:endParaRP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latin typeface="Times New Roman"/>
                          <a:ea typeface="Calibri"/>
                        </a:rPr>
                        <a:t>Знает правила общения по телефону, правила дружбы.</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dirty="0">
                          <a:latin typeface="Times New Roman"/>
                          <a:ea typeface="Calibri"/>
                        </a:rPr>
                        <a:t>Памятка «Правила общения»</a:t>
                      </a:r>
                    </a:p>
                    <a:p>
                      <a:pPr>
                        <a:lnSpc>
                          <a:spcPct val="115000"/>
                        </a:lnSpc>
                        <a:spcAft>
                          <a:spcPts val="0"/>
                        </a:spcAft>
                      </a:pPr>
                      <a:r>
                        <a:rPr lang="ru-RU" sz="1200" dirty="0">
                          <a:latin typeface="Times New Roman"/>
                          <a:ea typeface="Calibri"/>
                        </a:rPr>
                        <a:t>Совместная работа</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dirty="0">
                          <a:latin typeface="Times New Roman"/>
                          <a:ea typeface="Calibri"/>
                        </a:rPr>
                        <a:t>У меня зазвонил телефон</a:t>
                      </a:r>
                      <a:r>
                        <a:rPr lang="ru-RU" sz="1200" dirty="0">
                          <a:latin typeface="Times New Roman"/>
                          <a:ea typeface="Calibri"/>
                        </a:rPr>
                        <a:t>…</a:t>
                      </a:r>
                    </a:p>
                  </a:txBody>
                  <a:tcPr marL="17908" marR="179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357950" y="500042"/>
            <a:ext cx="2286016" cy="923330"/>
          </a:xfrm>
          <a:prstGeom prst="rect">
            <a:avLst/>
          </a:prstGeom>
          <a:noFill/>
        </p:spPr>
        <p:txBody>
          <a:bodyPr wrap="square" rtlCol="0">
            <a:spAutoFit/>
          </a:bodyPr>
          <a:lstStyle/>
          <a:p>
            <a:r>
              <a:rPr lang="ru-RU" dirty="0" smtClean="0">
                <a:hlinkClick r:id="rId4" action="ppaction://hlinkfile"/>
              </a:rPr>
              <a:t>Математика</a:t>
            </a:r>
            <a:endParaRPr lang="ru-RU" dirty="0" smtClean="0"/>
          </a:p>
          <a:p>
            <a:r>
              <a:rPr lang="ru-RU" dirty="0" smtClean="0">
                <a:hlinkClick r:id="rId5" action="ppaction://hlinkfile"/>
              </a:rPr>
              <a:t>История</a:t>
            </a:r>
            <a:endParaRPr lang="ru-RU" dirty="0" smtClean="0"/>
          </a:p>
          <a:p>
            <a:r>
              <a:rPr lang="ru-RU" dirty="0" smtClean="0">
                <a:hlinkClick r:id="rId6" action="ppaction://hlinkfile"/>
              </a:rPr>
              <a:t>Биология </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642910" y="274638"/>
            <a:ext cx="8043890" cy="939784"/>
          </a:xfrm>
        </p:spPr>
        <p:txBody>
          <a:bodyPr/>
          <a:lstStyle/>
          <a:p>
            <a:r>
              <a:rPr lang="ru-RU" altLang="ru-RU" sz="3600" b="1" dirty="0" smtClean="0">
                <a:solidFill>
                  <a:srgbClr val="008000"/>
                </a:solidFill>
                <a:latin typeface="Courier New" pitchFamily="49" charset="0"/>
                <a:cs typeface="Courier New" pitchFamily="49" charset="0"/>
              </a:rPr>
              <a:t>Кадровые условия реализации </a:t>
            </a:r>
            <a:r>
              <a:rPr lang="ru-RU" altLang="ru-RU" sz="3600" b="1" dirty="0" err="1" smtClean="0">
                <a:solidFill>
                  <a:srgbClr val="008000"/>
                </a:solidFill>
                <a:latin typeface="Courier New" pitchFamily="49" charset="0"/>
                <a:cs typeface="Courier New" pitchFamily="49" charset="0"/>
              </a:rPr>
              <a:t>со-бытийного</a:t>
            </a:r>
            <a:r>
              <a:rPr lang="ru-RU" altLang="ru-RU" sz="3600" b="1" dirty="0" smtClean="0">
                <a:solidFill>
                  <a:srgbClr val="008000"/>
                </a:solidFill>
                <a:latin typeface="Courier New" pitchFamily="49" charset="0"/>
                <a:cs typeface="Courier New" pitchFamily="49" charset="0"/>
              </a:rPr>
              <a:t> подхода</a:t>
            </a:r>
          </a:p>
        </p:txBody>
      </p:sp>
      <p:sp>
        <p:nvSpPr>
          <p:cNvPr id="6" name="Содержимое 5"/>
          <p:cNvSpPr>
            <a:spLocks noGrp="1"/>
          </p:cNvSpPr>
          <p:nvPr>
            <p:ph idx="1"/>
          </p:nvPr>
        </p:nvSpPr>
        <p:spPr>
          <a:xfrm>
            <a:off x="714348" y="1285860"/>
            <a:ext cx="7972452" cy="5072097"/>
          </a:xfrm>
        </p:spPr>
        <p:txBody>
          <a:bodyPr/>
          <a:lstStyle/>
          <a:p>
            <a:pPr algn="ctr">
              <a:buNone/>
            </a:pPr>
            <a:r>
              <a:rPr lang="ru-RU" sz="2800" b="1" dirty="0" smtClean="0"/>
              <a:t>Направления деятельности по развитию профессиональной компетентности</a:t>
            </a:r>
          </a:p>
          <a:p>
            <a:pPr>
              <a:lnSpc>
                <a:spcPct val="80000"/>
              </a:lnSpc>
            </a:pPr>
            <a:r>
              <a:rPr lang="ru-RU" sz="2400" dirty="0" smtClean="0"/>
              <a:t>Диагностика уровня профессиональной компетентности педагогов</a:t>
            </a:r>
          </a:p>
          <a:p>
            <a:pPr>
              <a:lnSpc>
                <a:spcPct val="80000"/>
              </a:lnSpc>
            </a:pPr>
            <a:r>
              <a:rPr lang="ru-RU" sz="2400" dirty="0" smtClean="0"/>
              <a:t>Актуализация субъективного опыта учителя</a:t>
            </a:r>
          </a:p>
          <a:p>
            <a:pPr>
              <a:lnSpc>
                <a:spcPct val="80000"/>
              </a:lnSpc>
            </a:pPr>
            <a:r>
              <a:rPr lang="ru-RU" sz="2400" dirty="0" smtClean="0"/>
              <a:t>Изучение теории вопроса</a:t>
            </a:r>
          </a:p>
          <a:p>
            <a:pPr>
              <a:lnSpc>
                <a:spcPct val="80000"/>
              </a:lnSpc>
            </a:pPr>
            <a:r>
              <a:rPr lang="ru-RU" sz="2400" dirty="0" smtClean="0"/>
              <a:t>Применение теории к разработке и анализу образовательного </a:t>
            </a:r>
            <a:r>
              <a:rPr lang="ru-RU" sz="2400" dirty="0" err="1" smtClean="0"/>
              <a:t>со-бытия</a:t>
            </a:r>
            <a:r>
              <a:rPr lang="ru-RU" sz="2400" dirty="0" smtClean="0"/>
              <a:t> (самостоятельная и групповая деятельность)</a:t>
            </a:r>
          </a:p>
          <a:p>
            <a:pPr>
              <a:lnSpc>
                <a:spcPct val="80000"/>
              </a:lnSpc>
            </a:pPr>
            <a:r>
              <a:rPr lang="ru-RU" sz="2400" dirty="0" smtClean="0"/>
              <a:t>Коррекция и обогащение опыта</a:t>
            </a:r>
          </a:p>
          <a:p>
            <a:pPr>
              <a:lnSpc>
                <a:spcPct val="80000"/>
              </a:lnSpc>
              <a:buNone/>
            </a:pPr>
            <a:r>
              <a:rPr lang="ru-RU" sz="2400" dirty="0" smtClean="0"/>
              <a:t>      учителей</a:t>
            </a:r>
          </a:p>
          <a:p>
            <a:pPr>
              <a:lnSpc>
                <a:spcPct val="80000"/>
              </a:lnSpc>
            </a:pPr>
            <a:r>
              <a:rPr lang="ru-RU" sz="2400" dirty="0" smtClean="0"/>
              <a:t>Распространение опыта</a:t>
            </a:r>
            <a:endParaRPr lang="ru-RU" sz="2400" dirty="0"/>
          </a:p>
        </p:txBody>
      </p:sp>
      <p:pic>
        <p:nvPicPr>
          <p:cNvPr id="4" name="Picture 4" descr="P1130641"/>
          <p:cNvPicPr>
            <a:picLocks noChangeAspect="1" noChangeArrowheads="1"/>
          </p:cNvPicPr>
          <p:nvPr/>
        </p:nvPicPr>
        <p:blipFill>
          <a:blip r:embed="rId3"/>
          <a:srcRect/>
          <a:stretch>
            <a:fillRect/>
          </a:stretch>
        </p:blipFill>
        <p:spPr bwMode="auto">
          <a:xfrm>
            <a:off x="5786446" y="4357694"/>
            <a:ext cx="3000396" cy="2250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0" y="428604"/>
            <a:ext cx="9144000" cy="1357346"/>
          </a:xfrm>
        </p:spPr>
        <p:txBody>
          <a:bodyPr/>
          <a:lstStyle/>
          <a:p>
            <a:r>
              <a:rPr lang="ru-RU" altLang="ru-RU" sz="3600" b="1" dirty="0" smtClean="0">
                <a:solidFill>
                  <a:srgbClr val="008000"/>
                </a:solidFill>
                <a:latin typeface="Courier New" pitchFamily="49" charset="0"/>
                <a:cs typeface="Courier New" pitchFamily="49" charset="0"/>
              </a:rPr>
              <a:t>Методы, формы, средства сопровождения</a:t>
            </a:r>
            <a:r>
              <a:rPr lang="ru-RU" altLang="ru-RU" b="1" dirty="0" smtClean="0">
                <a:solidFill>
                  <a:srgbClr val="008000"/>
                </a:solidFill>
                <a:latin typeface="Courier New" pitchFamily="49" charset="0"/>
                <a:cs typeface="Courier New" pitchFamily="49" charset="0"/>
              </a:rPr>
              <a:t/>
            </a:r>
            <a:br>
              <a:rPr lang="ru-RU" altLang="ru-RU" b="1" dirty="0" smtClean="0">
                <a:solidFill>
                  <a:srgbClr val="008000"/>
                </a:solidFill>
                <a:latin typeface="Courier New" pitchFamily="49" charset="0"/>
                <a:cs typeface="Courier New" pitchFamily="49" charset="0"/>
              </a:rPr>
            </a:br>
            <a:endParaRPr lang="ru-RU" altLang="ru-RU" b="1" dirty="0" smtClean="0">
              <a:solidFill>
                <a:srgbClr val="008000"/>
              </a:solidFill>
              <a:latin typeface="Courier New" pitchFamily="49" charset="0"/>
              <a:cs typeface="Courier New" pitchFamily="49" charset="0"/>
            </a:endParaRPr>
          </a:p>
        </p:txBody>
      </p:sp>
      <p:sp>
        <p:nvSpPr>
          <p:cNvPr id="6" name="Содержимое 5"/>
          <p:cNvSpPr>
            <a:spLocks noGrp="1"/>
          </p:cNvSpPr>
          <p:nvPr>
            <p:ph idx="1"/>
          </p:nvPr>
        </p:nvSpPr>
        <p:spPr>
          <a:xfrm>
            <a:off x="714348" y="1285860"/>
            <a:ext cx="7972452" cy="5072097"/>
          </a:xfrm>
        </p:spPr>
        <p:txBody>
          <a:bodyPr/>
          <a:lstStyle/>
          <a:p>
            <a:pPr>
              <a:lnSpc>
                <a:spcPct val="80000"/>
              </a:lnSpc>
              <a:buFontTx/>
              <a:buNone/>
            </a:pPr>
            <a:r>
              <a:rPr lang="ru-RU" dirty="0" smtClean="0"/>
              <a:t> </a:t>
            </a:r>
            <a:endParaRPr lang="ru-RU" dirty="0"/>
          </a:p>
        </p:txBody>
      </p:sp>
      <p:sp>
        <p:nvSpPr>
          <p:cNvPr id="4" name="AutoShape 5"/>
          <p:cNvSpPr>
            <a:spLocks noChangeArrowheads="1"/>
          </p:cNvSpPr>
          <p:nvPr/>
        </p:nvSpPr>
        <p:spPr bwMode="auto">
          <a:xfrm>
            <a:off x="323850" y="1268413"/>
            <a:ext cx="3311525" cy="5329237"/>
          </a:xfrm>
          <a:prstGeom prst="foldedCorner">
            <a:avLst>
              <a:gd name="adj" fmla="val 12500"/>
            </a:avLst>
          </a:prstGeom>
          <a:solidFill>
            <a:srgbClr val="33CCCC"/>
          </a:solidFill>
          <a:ln w="9525">
            <a:solidFill>
              <a:schemeClr val="tx1"/>
            </a:solidFill>
            <a:round/>
            <a:headEnd/>
            <a:tailEnd/>
          </a:ln>
        </p:spPr>
        <p:txBody>
          <a:bodyPr wrap="none" anchor="ctr"/>
          <a:lstStyle/>
          <a:p>
            <a:pPr algn="ctr"/>
            <a:r>
              <a:rPr lang="ru-RU" sz="2000" b="1" dirty="0"/>
              <a:t>КПК  (ИРО)</a:t>
            </a:r>
          </a:p>
          <a:p>
            <a:pPr algn="ctr"/>
            <a:r>
              <a:rPr lang="ru-RU" b="1" dirty="0"/>
              <a:t>«ФГОС: проектирование</a:t>
            </a:r>
          </a:p>
          <a:p>
            <a:pPr algn="ctr"/>
            <a:r>
              <a:rPr lang="ru-RU" b="1" dirty="0"/>
              <a:t> образовательного процесса</a:t>
            </a:r>
          </a:p>
          <a:p>
            <a:pPr algn="ctr"/>
            <a:r>
              <a:rPr lang="ru-RU" b="1" dirty="0"/>
              <a:t> на основе</a:t>
            </a:r>
          </a:p>
          <a:p>
            <a:pPr algn="ctr"/>
            <a:r>
              <a:rPr lang="ru-RU" b="1" dirty="0"/>
              <a:t> </a:t>
            </a:r>
            <a:r>
              <a:rPr lang="ru-RU" b="1" dirty="0" err="1"/>
              <a:t>со-бытийного</a:t>
            </a:r>
            <a:r>
              <a:rPr lang="ru-RU" b="1" dirty="0"/>
              <a:t> подхода»</a:t>
            </a:r>
          </a:p>
          <a:p>
            <a:pPr algn="ctr"/>
            <a:endParaRPr lang="ru-RU" b="1"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p:txBody>
      </p:sp>
      <p:sp>
        <p:nvSpPr>
          <p:cNvPr id="5" name="AutoShape 6"/>
          <p:cNvSpPr>
            <a:spLocks noChangeArrowheads="1"/>
          </p:cNvSpPr>
          <p:nvPr/>
        </p:nvSpPr>
        <p:spPr bwMode="auto">
          <a:xfrm>
            <a:off x="4643438" y="1268413"/>
            <a:ext cx="4032250" cy="5400675"/>
          </a:xfrm>
          <a:prstGeom prst="foldedCorner">
            <a:avLst>
              <a:gd name="adj" fmla="val 12500"/>
            </a:avLst>
          </a:prstGeom>
          <a:solidFill>
            <a:srgbClr val="33CCCC"/>
          </a:solidFill>
          <a:ln w="9525">
            <a:solidFill>
              <a:schemeClr val="tx1"/>
            </a:solidFill>
            <a:round/>
            <a:headEnd/>
            <a:tailEnd/>
          </a:ln>
        </p:spPr>
        <p:txBody>
          <a:bodyPr wrap="none" anchor="ctr"/>
          <a:lstStyle/>
          <a:p>
            <a:pPr algn="ctr"/>
            <a:r>
              <a:rPr lang="ru-RU" sz="2000" b="1"/>
              <a:t>Внутришкольное </a:t>
            </a:r>
          </a:p>
          <a:p>
            <a:pPr algn="ctr"/>
            <a:r>
              <a:rPr lang="ru-RU" sz="2000" b="1"/>
              <a:t>повышение компетентности</a:t>
            </a:r>
          </a:p>
          <a:p>
            <a:pPr algn="ctr"/>
            <a:endParaRPr lang="ru-RU" sz="2000"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a:p>
            <a:pPr algn="ctr"/>
            <a:endParaRPr lang="ru-RU" b="1"/>
          </a:p>
        </p:txBody>
      </p:sp>
      <p:sp>
        <p:nvSpPr>
          <p:cNvPr id="7" name="Oval 8"/>
          <p:cNvSpPr>
            <a:spLocks noChangeArrowheads="1"/>
          </p:cNvSpPr>
          <p:nvPr/>
        </p:nvSpPr>
        <p:spPr bwMode="auto">
          <a:xfrm>
            <a:off x="611188" y="3141663"/>
            <a:ext cx="2663825" cy="1439862"/>
          </a:xfrm>
          <a:prstGeom prst="ellipse">
            <a:avLst/>
          </a:prstGeom>
          <a:solidFill>
            <a:srgbClr val="FFFF99"/>
          </a:solidFill>
          <a:ln w="9525">
            <a:solidFill>
              <a:schemeClr val="tx1"/>
            </a:solidFill>
            <a:round/>
            <a:headEnd/>
            <a:tailEnd/>
          </a:ln>
        </p:spPr>
        <p:txBody>
          <a:bodyPr wrap="none" anchor="ctr"/>
          <a:lstStyle/>
          <a:p>
            <a:pPr algn="ctr"/>
            <a:r>
              <a:rPr lang="ru-RU" b="1" dirty="0"/>
              <a:t>Формы занятий:</a:t>
            </a:r>
          </a:p>
          <a:p>
            <a:pPr algn="ctr"/>
            <a:r>
              <a:rPr lang="ru-RU" dirty="0"/>
              <a:t>лекции</a:t>
            </a:r>
          </a:p>
          <a:p>
            <a:pPr algn="ctr"/>
            <a:r>
              <a:rPr lang="ru-RU" dirty="0"/>
              <a:t>практические работы</a:t>
            </a:r>
          </a:p>
        </p:txBody>
      </p:sp>
      <p:sp>
        <p:nvSpPr>
          <p:cNvPr id="8" name="Oval 7"/>
          <p:cNvSpPr>
            <a:spLocks noChangeArrowheads="1"/>
          </p:cNvSpPr>
          <p:nvPr/>
        </p:nvSpPr>
        <p:spPr bwMode="auto">
          <a:xfrm>
            <a:off x="611188" y="4941888"/>
            <a:ext cx="2592387" cy="1441450"/>
          </a:xfrm>
          <a:prstGeom prst="ellipse">
            <a:avLst/>
          </a:prstGeom>
          <a:solidFill>
            <a:srgbClr val="FFFF99"/>
          </a:solidFill>
          <a:ln w="9525">
            <a:solidFill>
              <a:schemeClr val="tx1"/>
            </a:solidFill>
            <a:round/>
            <a:headEnd/>
            <a:tailEnd/>
          </a:ln>
        </p:spPr>
        <p:txBody>
          <a:bodyPr wrap="none" anchor="ctr"/>
          <a:lstStyle/>
          <a:p>
            <a:pPr algn="ctr"/>
            <a:r>
              <a:rPr lang="ru-RU" b="1" dirty="0"/>
              <a:t>Консультирование </a:t>
            </a:r>
          </a:p>
          <a:p>
            <a:pPr algn="ctr"/>
            <a:r>
              <a:rPr lang="ru-RU" b="1" dirty="0"/>
              <a:t>в школе</a:t>
            </a:r>
          </a:p>
        </p:txBody>
      </p:sp>
      <p:sp>
        <p:nvSpPr>
          <p:cNvPr id="9" name="AutoShape 10"/>
          <p:cNvSpPr>
            <a:spLocks noChangeArrowheads="1"/>
          </p:cNvSpPr>
          <p:nvPr/>
        </p:nvSpPr>
        <p:spPr bwMode="auto">
          <a:xfrm>
            <a:off x="3779838" y="3213100"/>
            <a:ext cx="792162" cy="8636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p>
            <a:endParaRPr lang="ru-RU"/>
          </a:p>
        </p:txBody>
      </p:sp>
      <p:sp>
        <p:nvSpPr>
          <p:cNvPr id="12" name="AutoShape 11"/>
          <p:cNvSpPr>
            <a:spLocks noChangeArrowheads="1"/>
          </p:cNvSpPr>
          <p:nvPr/>
        </p:nvSpPr>
        <p:spPr bwMode="auto">
          <a:xfrm>
            <a:off x="4932363" y="2133600"/>
            <a:ext cx="2808287" cy="719138"/>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dirty="0"/>
              <a:t>Постоянно действующий </a:t>
            </a:r>
          </a:p>
          <a:p>
            <a:pPr algn="ctr"/>
            <a:r>
              <a:rPr lang="ru-RU" dirty="0"/>
              <a:t>семинар-практикум</a:t>
            </a:r>
          </a:p>
        </p:txBody>
      </p:sp>
      <p:sp>
        <p:nvSpPr>
          <p:cNvPr id="13" name="AutoShape 12"/>
          <p:cNvSpPr>
            <a:spLocks noChangeArrowheads="1"/>
          </p:cNvSpPr>
          <p:nvPr/>
        </p:nvSpPr>
        <p:spPr bwMode="auto">
          <a:xfrm>
            <a:off x="6156325" y="2924175"/>
            <a:ext cx="2303463" cy="504825"/>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dirty="0"/>
              <a:t>Тренинг</a:t>
            </a:r>
          </a:p>
        </p:txBody>
      </p:sp>
      <p:sp>
        <p:nvSpPr>
          <p:cNvPr id="14" name="AutoShape 13"/>
          <p:cNvSpPr>
            <a:spLocks noChangeArrowheads="1"/>
          </p:cNvSpPr>
          <p:nvPr/>
        </p:nvSpPr>
        <p:spPr bwMode="auto">
          <a:xfrm>
            <a:off x="4716463" y="3573463"/>
            <a:ext cx="2303462" cy="719137"/>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dirty="0"/>
              <a:t>Консультирование</a:t>
            </a:r>
          </a:p>
        </p:txBody>
      </p:sp>
      <p:sp>
        <p:nvSpPr>
          <p:cNvPr id="15" name="AutoShape 14"/>
          <p:cNvSpPr>
            <a:spLocks noChangeArrowheads="1"/>
          </p:cNvSpPr>
          <p:nvPr/>
        </p:nvSpPr>
        <p:spPr bwMode="auto">
          <a:xfrm>
            <a:off x="5940425" y="4508500"/>
            <a:ext cx="2519363" cy="503238"/>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dirty="0" err="1"/>
              <a:t>Взаимопосещения</a:t>
            </a:r>
            <a:endParaRPr lang="ru-RU" dirty="0"/>
          </a:p>
        </p:txBody>
      </p:sp>
      <p:sp>
        <p:nvSpPr>
          <p:cNvPr id="16" name="AutoShape 22"/>
          <p:cNvSpPr>
            <a:spLocks noChangeArrowheads="1"/>
          </p:cNvSpPr>
          <p:nvPr/>
        </p:nvSpPr>
        <p:spPr bwMode="auto">
          <a:xfrm>
            <a:off x="4716463" y="5157788"/>
            <a:ext cx="2519362" cy="503237"/>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a:t>Супервизия</a:t>
            </a:r>
          </a:p>
        </p:txBody>
      </p:sp>
      <p:sp>
        <p:nvSpPr>
          <p:cNvPr id="17" name="AutoShape 23"/>
          <p:cNvSpPr>
            <a:spLocks noChangeArrowheads="1"/>
          </p:cNvSpPr>
          <p:nvPr/>
        </p:nvSpPr>
        <p:spPr bwMode="auto">
          <a:xfrm>
            <a:off x="5724525" y="5805488"/>
            <a:ext cx="2519363" cy="503237"/>
          </a:xfrm>
          <a:prstGeom prst="roundRect">
            <a:avLst>
              <a:gd name="adj" fmla="val 16667"/>
            </a:avLst>
          </a:prstGeom>
          <a:solidFill>
            <a:srgbClr val="CCFFFF"/>
          </a:solidFill>
          <a:ln w="9525">
            <a:solidFill>
              <a:schemeClr val="tx1"/>
            </a:solidFill>
            <a:round/>
            <a:headEnd/>
            <a:tailEnd/>
          </a:ln>
        </p:spPr>
        <p:txBody>
          <a:bodyPr wrap="none" anchor="ctr"/>
          <a:lstStyle/>
          <a:p>
            <a:pPr algn="ctr"/>
            <a:r>
              <a:rPr lang="ru-RU" dirty="0"/>
              <a:t>Методические </a:t>
            </a:r>
          </a:p>
          <a:p>
            <a:pPr algn="ctr"/>
            <a:r>
              <a:rPr lang="ru-RU" dirty="0"/>
              <a:t>объединения</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68280"/>
          </a:xfrm>
        </p:spPr>
        <p:txBody>
          <a:bodyPr/>
          <a:lstStyle/>
          <a:p>
            <a:endParaRPr lang="ru-RU" dirty="0"/>
          </a:p>
        </p:txBody>
      </p:sp>
      <p:pic>
        <p:nvPicPr>
          <p:cNvPr id="4" name="Picture 2" descr="C:\Users\Grand\Desktop\ФОТО ШКОЛА ИП\28.10.13 Гав-Ям\P1110266.JPG"/>
          <p:cNvPicPr>
            <a:picLocks noGrp="1" noChangeAspect="1" noChangeArrowheads="1"/>
          </p:cNvPicPr>
          <p:nvPr>
            <p:ph idx="1"/>
          </p:nvPr>
        </p:nvPicPr>
        <p:blipFill>
          <a:blip r:embed="rId2" cstate="print"/>
          <a:srcRect/>
          <a:stretch>
            <a:fillRect/>
          </a:stretch>
        </p:blipFill>
        <p:spPr bwMode="auto">
          <a:xfrm>
            <a:off x="357158" y="214290"/>
            <a:ext cx="5369996" cy="4027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C:\Users\Grand\Desktop\ФОТО ШКОЛА ИП\28.10.13 Гав-Ям\P1110289.JPG"/>
          <p:cNvPicPr>
            <a:picLocks noChangeAspect="1" noChangeArrowheads="1"/>
          </p:cNvPicPr>
          <p:nvPr/>
        </p:nvPicPr>
        <p:blipFill>
          <a:blip r:embed="rId3"/>
          <a:srcRect/>
          <a:stretch>
            <a:fillRect/>
          </a:stretch>
        </p:blipFill>
        <p:spPr bwMode="auto">
          <a:xfrm>
            <a:off x="47863428" y="31718448"/>
            <a:ext cx="29260800" cy="21945600"/>
          </a:xfrm>
          <a:prstGeom prst="rect">
            <a:avLst/>
          </a:prstGeom>
          <a:noFill/>
        </p:spPr>
      </p:pic>
      <p:pic>
        <p:nvPicPr>
          <p:cNvPr id="8" name="Рисунок 7" descr="C:\Users\Grand\Desktop\ФОТО ШКОЛА ИП\28.10.13 Гав-Ям\P1110289.JPG"/>
          <p:cNvPicPr/>
          <p:nvPr/>
        </p:nvPicPr>
        <p:blipFill>
          <a:blip r:embed="rId4" cstate="print"/>
          <a:srcRect/>
          <a:stretch>
            <a:fillRect/>
          </a:stretch>
        </p:blipFill>
        <p:spPr bwMode="auto">
          <a:xfrm>
            <a:off x="3857620" y="2928934"/>
            <a:ext cx="5000660"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57200" y="274638"/>
            <a:ext cx="8229600" cy="1368412"/>
          </a:xfrm>
        </p:spPr>
        <p:txBody>
          <a:bodyPr/>
          <a:lstStyle/>
          <a:p>
            <a:r>
              <a:rPr lang="ru-RU" altLang="ru-RU" b="1" dirty="0" smtClean="0">
                <a:solidFill>
                  <a:srgbClr val="008000"/>
                </a:solidFill>
                <a:latin typeface="Courier New" pitchFamily="49" charset="0"/>
                <a:cs typeface="Courier New" pitchFamily="49" charset="0"/>
              </a:rPr>
              <a:t>Анализ образовательного </a:t>
            </a:r>
            <a:r>
              <a:rPr lang="ru-RU" altLang="ru-RU" b="1" dirty="0" err="1" smtClean="0">
                <a:solidFill>
                  <a:srgbClr val="008000"/>
                </a:solidFill>
                <a:latin typeface="Courier New" pitchFamily="49" charset="0"/>
                <a:cs typeface="Courier New" pitchFamily="49" charset="0"/>
              </a:rPr>
              <a:t>со-бытия</a:t>
            </a:r>
            <a:endParaRPr lang="ru-RU" altLang="ru-RU" b="1" dirty="0" smtClean="0">
              <a:solidFill>
                <a:srgbClr val="008000"/>
              </a:solidFill>
              <a:latin typeface="Courier New" pitchFamily="49" charset="0"/>
              <a:cs typeface="Courier New" pitchFamily="49" charset="0"/>
            </a:endParaRPr>
          </a:p>
        </p:txBody>
      </p:sp>
      <p:sp>
        <p:nvSpPr>
          <p:cNvPr id="6" name="Содержимое 5"/>
          <p:cNvSpPr>
            <a:spLocks noGrp="1"/>
          </p:cNvSpPr>
          <p:nvPr>
            <p:ph idx="1"/>
          </p:nvPr>
        </p:nvSpPr>
        <p:spPr>
          <a:xfrm>
            <a:off x="642910" y="1857364"/>
            <a:ext cx="7972452" cy="4214841"/>
          </a:xfrm>
        </p:spPr>
        <p:txBody>
          <a:bodyPr/>
          <a:lstStyle/>
          <a:p>
            <a:pPr>
              <a:buNone/>
            </a:pPr>
            <a:r>
              <a:rPr lang="ru-RU" sz="2800" b="1" i="1" dirty="0" smtClean="0"/>
              <a:t>Инструмент для анализа  даёт возможность</a:t>
            </a:r>
            <a:r>
              <a:rPr lang="ru-RU" sz="2800" dirty="0" smtClean="0"/>
              <a:t>:</a:t>
            </a:r>
          </a:p>
          <a:p>
            <a:pPr>
              <a:buNone/>
            </a:pPr>
            <a:r>
              <a:rPr lang="ru-RU" sz="2800" dirty="0" smtClean="0"/>
              <a:t>- Оценить соответствие использованных методов требованиям </a:t>
            </a:r>
            <a:r>
              <a:rPr lang="ru-RU" sz="2800" dirty="0" err="1" smtClean="0"/>
              <a:t>деятельностного</a:t>
            </a:r>
            <a:r>
              <a:rPr lang="ru-RU" sz="2800" dirty="0" smtClean="0"/>
              <a:t> и </a:t>
            </a:r>
            <a:r>
              <a:rPr lang="ru-RU" sz="2800" dirty="0" err="1" smtClean="0"/>
              <a:t>со-бытийного</a:t>
            </a:r>
            <a:r>
              <a:rPr lang="ru-RU" sz="2800" dirty="0" smtClean="0"/>
              <a:t> подходов</a:t>
            </a:r>
          </a:p>
          <a:p>
            <a:pPr>
              <a:buFontTx/>
              <a:buChar char="-"/>
            </a:pPr>
            <a:r>
              <a:rPr lang="ru-RU" sz="2800" dirty="0" smtClean="0"/>
              <a:t>Оценить степень достижения образовательных результатов</a:t>
            </a:r>
          </a:p>
          <a:p>
            <a:pPr>
              <a:buFontTx/>
              <a:buChar char="-"/>
            </a:pPr>
            <a:r>
              <a:rPr lang="ru-RU" sz="2800" dirty="0" smtClean="0"/>
              <a:t>Проанализировать признаки </a:t>
            </a:r>
            <a:r>
              <a:rPr lang="ru-RU" sz="2800" dirty="0" err="1" smtClean="0"/>
              <a:t>со-бытийности</a:t>
            </a:r>
            <a:r>
              <a:rPr lang="ru-RU" sz="2800" dirty="0" smtClean="0"/>
              <a:t> на каждом этапе организации деятельности</a:t>
            </a:r>
            <a:endParaRPr lang="ru-RU"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561975"/>
          </a:xfrm>
        </p:spPr>
        <p:txBody>
          <a:bodyPr rtlCol="0">
            <a:normAutofit fontScale="90000"/>
          </a:bodyPr>
          <a:lstStyle/>
          <a:p>
            <a:pPr eaLnBrk="1" fontAlgn="auto" hangingPunct="1">
              <a:spcAft>
                <a:spcPts val="0"/>
              </a:spcAft>
              <a:defRPr/>
            </a:pPr>
            <a:r>
              <a:rPr sz="3600" dirty="0">
                <a:solidFill>
                  <a:srgbClr val="7030A0"/>
                </a:solidFill>
              </a:rPr>
              <a:t>«Калейдоскоп» </a:t>
            </a:r>
            <a:r>
              <a:rPr sz="3600" dirty="0" err="1">
                <a:solidFill>
                  <a:srgbClr val="7030A0"/>
                </a:solidFill>
              </a:rPr>
              <a:t>со-бытий</a:t>
            </a:r>
            <a:endParaRPr sz="3600" dirty="0">
              <a:solidFill>
                <a:srgbClr val="7030A0"/>
              </a:solidFill>
            </a:endParaRPr>
          </a:p>
        </p:txBody>
      </p:sp>
      <p:sp>
        <p:nvSpPr>
          <p:cNvPr id="35843" name="Rectangle 3"/>
          <p:cNvSpPr>
            <a:spLocks noGrp="1" noChangeArrowheads="1"/>
          </p:cNvSpPr>
          <p:nvPr>
            <p:ph idx="1"/>
          </p:nvPr>
        </p:nvSpPr>
        <p:spPr>
          <a:xfrm>
            <a:off x="1285875" y="785813"/>
            <a:ext cx="6786563" cy="857250"/>
          </a:xfrm>
        </p:spPr>
        <p:txBody>
          <a:bodyPr rtlCol="0">
            <a:noAutofit/>
          </a:bodyPr>
          <a:lstStyle/>
          <a:p>
            <a:pPr marL="514350" indent="-514350" eaLnBrk="1" fontAlgn="auto" hangingPunct="1">
              <a:spcAft>
                <a:spcPts val="0"/>
              </a:spcAft>
              <a:buFont typeface="Arial" charset="0"/>
              <a:buNone/>
              <a:defRPr/>
            </a:pPr>
            <a:r>
              <a:rPr lang="ru-RU" sz="2400" b="1" dirty="0" smtClean="0">
                <a:solidFill>
                  <a:schemeClr val="accent4">
                    <a:lumMod val="75000"/>
                  </a:schemeClr>
                </a:solidFill>
              </a:rPr>
              <a:t>  1  А, Б  класс   </a:t>
            </a:r>
            <a:r>
              <a:rPr lang="ru-RU" sz="2400" b="1" dirty="0" err="1" smtClean="0">
                <a:solidFill>
                  <a:schemeClr val="accent4">
                    <a:lumMod val="75000"/>
                  </a:schemeClr>
                </a:solidFill>
              </a:rPr>
              <a:t>Со-бытие</a:t>
            </a:r>
            <a:r>
              <a:rPr lang="ru-RU" sz="2400" b="1" dirty="0" smtClean="0">
                <a:solidFill>
                  <a:schemeClr val="accent4">
                    <a:lumMod val="75000"/>
                  </a:schemeClr>
                </a:solidFill>
              </a:rPr>
              <a:t>  «Музыка весны»</a:t>
            </a:r>
          </a:p>
          <a:p>
            <a:pPr marL="514350" indent="-514350" eaLnBrk="1" fontAlgn="auto" hangingPunct="1">
              <a:spcAft>
                <a:spcPts val="0"/>
              </a:spcAft>
              <a:buFont typeface="Arial" charset="0"/>
              <a:buNone/>
              <a:defRPr/>
            </a:pPr>
            <a:r>
              <a:rPr lang="ru-RU" sz="2400" b="1" dirty="0" smtClean="0">
                <a:solidFill>
                  <a:schemeClr val="accent4">
                    <a:lumMod val="75000"/>
                  </a:schemeClr>
                </a:solidFill>
              </a:rPr>
              <a:t>  (окружающий мир, тема «Март-капельник»)</a:t>
            </a:r>
          </a:p>
        </p:txBody>
      </p:sp>
      <p:pic>
        <p:nvPicPr>
          <p:cNvPr id="27652" name="Рисунок 1"/>
          <p:cNvPicPr>
            <a:picLocks noChangeAspect="1" noChangeArrowheads="1"/>
          </p:cNvPicPr>
          <p:nvPr/>
        </p:nvPicPr>
        <p:blipFill>
          <a:blip r:embed="rId2"/>
          <a:srcRect/>
          <a:stretch>
            <a:fillRect/>
          </a:stretch>
        </p:blipFill>
        <p:spPr bwMode="auto">
          <a:xfrm>
            <a:off x="7794625" y="0"/>
            <a:ext cx="1349375" cy="746125"/>
          </a:xfrm>
          <a:prstGeom prst="rect">
            <a:avLst/>
          </a:prstGeom>
          <a:noFill/>
          <a:ln w="9525">
            <a:noFill/>
            <a:miter lim="800000"/>
            <a:headEnd/>
            <a:tailEnd/>
          </a:ln>
        </p:spPr>
      </p:pic>
      <p:pic>
        <p:nvPicPr>
          <p:cNvPr id="25606" name="Picture 6" descr="P3180002"/>
          <p:cNvPicPr>
            <a:picLocks noChangeAspect="1" noChangeArrowheads="1"/>
          </p:cNvPicPr>
          <p:nvPr/>
        </p:nvPicPr>
        <p:blipFill>
          <a:blip r:embed="rId3"/>
          <a:srcRect/>
          <a:stretch>
            <a:fillRect/>
          </a:stretch>
        </p:blipFill>
        <p:spPr bwMode="auto">
          <a:xfrm>
            <a:off x="571500" y="3714750"/>
            <a:ext cx="3786188" cy="2840038"/>
          </a:xfrm>
          <a:prstGeom prst="rect">
            <a:avLst/>
          </a:prstGeom>
          <a:noFill/>
          <a:ln w="9525">
            <a:noFill/>
            <a:miter lim="800000"/>
            <a:headEnd/>
            <a:tailEnd/>
          </a:ln>
        </p:spPr>
      </p:pic>
      <p:pic>
        <p:nvPicPr>
          <p:cNvPr id="27654" name="Picture 7" descr="F:\СО-БЫТИЕ\со-бытие 1 а\P3180031.JPG"/>
          <p:cNvPicPr>
            <a:picLocks noChangeAspect="1" noChangeArrowheads="1"/>
          </p:cNvPicPr>
          <p:nvPr/>
        </p:nvPicPr>
        <p:blipFill>
          <a:blip r:embed="rId4" cstate="print"/>
          <a:srcRect/>
          <a:stretch>
            <a:fillRect/>
          </a:stretch>
        </p:blipFill>
        <p:spPr bwMode="auto">
          <a:xfrm>
            <a:off x="-9096375" y="39847838"/>
            <a:ext cx="1524000" cy="1143000"/>
          </a:xfrm>
          <a:prstGeom prst="rect">
            <a:avLst/>
          </a:prstGeom>
          <a:noFill/>
          <a:ln w="9525">
            <a:noFill/>
            <a:miter lim="800000"/>
            <a:headEnd/>
            <a:tailEnd/>
          </a:ln>
        </p:spPr>
      </p:pic>
      <p:pic>
        <p:nvPicPr>
          <p:cNvPr id="27655" name="Picture 8" descr="F:\СО-БЫТИЕ\со-бытие 1 а\P3180031.JPG"/>
          <p:cNvPicPr>
            <a:picLocks noChangeAspect="1" noChangeArrowheads="1"/>
          </p:cNvPicPr>
          <p:nvPr/>
        </p:nvPicPr>
        <p:blipFill>
          <a:blip r:embed="rId5"/>
          <a:srcRect/>
          <a:stretch>
            <a:fillRect/>
          </a:stretch>
        </p:blipFill>
        <p:spPr bwMode="auto">
          <a:xfrm>
            <a:off x="25717500" y="-44148375"/>
            <a:ext cx="43891200" cy="32918400"/>
          </a:xfrm>
          <a:prstGeom prst="rect">
            <a:avLst/>
          </a:prstGeom>
          <a:noFill/>
          <a:ln w="9525">
            <a:noFill/>
            <a:miter lim="800000"/>
            <a:headEnd/>
            <a:tailEnd/>
          </a:ln>
        </p:spPr>
      </p:pic>
      <p:pic>
        <p:nvPicPr>
          <p:cNvPr id="8" name="Рисунок 7" descr="F:\СО-БЫТИЕ\со-бытие 1 а\P3180031.JPG"/>
          <p:cNvPicPr>
            <a:picLocks noChangeAspect="1" noChangeArrowheads="1"/>
          </p:cNvPicPr>
          <p:nvPr/>
        </p:nvPicPr>
        <p:blipFill>
          <a:blip r:embed="rId6"/>
          <a:srcRect/>
          <a:stretch>
            <a:fillRect/>
          </a:stretch>
        </p:blipFill>
        <p:spPr bwMode="auto">
          <a:xfrm>
            <a:off x="5072063" y="1785938"/>
            <a:ext cx="3857625" cy="2643187"/>
          </a:xfrm>
          <a:prstGeom prst="rect">
            <a:avLst/>
          </a:prstGeom>
          <a:noFill/>
          <a:ln w="9525">
            <a:noFill/>
            <a:miter lim="800000"/>
            <a:headEnd/>
            <a:tailEnd/>
          </a:ln>
        </p:spPr>
      </p:pic>
      <p:pic>
        <p:nvPicPr>
          <p:cNvPr id="9" name="Рисунок 8" descr="G:\СОБЫТИЯ ФОТО\Со-бытие Музыка весны\P1020828.JPG"/>
          <p:cNvPicPr>
            <a:picLocks noChangeAspect="1" noChangeArrowheads="1"/>
          </p:cNvPicPr>
          <p:nvPr/>
        </p:nvPicPr>
        <p:blipFill>
          <a:blip r:embed="rId7"/>
          <a:srcRect r="17458" b="9650"/>
          <a:stretch>
            <a:fillRect/>
          </a:stretch>
        </p:blipFill>
        <p:spPr bwMode="auto">
          <a:xfrm>
            <a:off x="500063" y="1714500"/>
            <a:ext cx="3929062" cy="2786063"/>
          </a:xfrm>
          <a:prstGeom prst="rect">
            <a:avLst/>
          </a:prstGeom>
          <a:noFill/>
          <a:ln w="9525">
            <a:noFill/>
            <a:miter lim="800000"/>
            <a:headEnd/>
            <a:tailEnd/>
          </a:ln>
        </p:spPr>
      </p:pic>
      <p:pic>
        <p:nvPicPr>
          <p:cNvPr id="10" name="Рисунок 9" descr="G:\СОБЫТИЯ ФОТО\Со-бытие Музыка весны\P1020837.JPG"/>
          <p:cNvPicPr>
            <a:picLocks noChangeAspect="1" noChangeArrowheads="1"/>
          </p:cNvPicPr>
          <p:nvPr/>
        </p:nvPicPr>
        <p:blipFill>
          <a:blip r:embed="rId8"/>
          <a:srcRect/>
          <a:stretch>
            <a:fillRect/>
          </a:stretch>
        </p:blipFill>
        <p:spPr bwMode="auto">
          <a:xfrm>
            <a:off x="5000625" y="3929063"/>
            <a:ext cx="3929063" cy="2643187"/>
          </a:xfrm>
          <a:prstGeom prst="rect">
            <a:avLst/>
          </a:prstGeom>
          <a:noFill/>
          <a:ln w="9525">
            <a:noFill/>
            <a:miter lim="800000"/>
            <a:headEnd/>
            <a:tailEnd/>
          </a:ln>
        </p:spPr>
      </p:pic>
      <p:pic>
        <p:nvPicPr>
          <p:cNvPr id="11" name="Рисунок 10" descr="G:\СОБЫТИЯ ФОТО\Со-бытие Музыка весны\P1020842.JPG"/>
          <p:cNvPicPr>
            <a:picLocks noChangeAspect="1" noChangeArrowheads="1"/>
          </p:cNvPicPr>
          <p:nvPr/>
        </p:nvPicPr>
        <p:blipFill>
          <a:blip r:embed="rId9"/>
          <a:srcRect l="19820" t="10107" r="26823" b="34637"/>
          <a:stretch>
            <a:fillRect/>
          </a:stretch>
        </p:blipFill>
        <p:spPr bwMode="auto">
          <a:xfrm>
            <a:off x="3357563" y="3214688"/>
            <a:ext cx="2643187" cy="1762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70" decel="100000"/>
                                        <p:tgtEl>
                                          <p:spTgt spid="8"/>
                                        </p:tgtEl>
                                      </p:cBhvr>
                                    </p:animEffect>
                                    <p:animScale>
                                      <p:cBhvr>
                                        <p:cTn id="18" dur="770" decel="100000"/>
                                        <p:tgtEl>
                                          <p:spTgt spid="8"/>
                                        </p:tgtEl>
                                      </p:cBhvr>
                                      <p:from x="10000" y="10000"/>
                                      <p:to x="200000" y="450000"/>
                                    </p:animScale>
                                    <p:animScale>
                                      <p:cBhvr>
                                        <p:cTn id="19" dur="1230" accel="100000" fill="hold">
                                          <p:stCondLst>
                                            <p:cond delay="770"/>
                                          </p:stCondLst>
                                        </p:cTn>
                                        <p:tgtEl>
                                          <p:spTgt spid="8"/>
                                        </p:tgtEl>
                                      </p:cBhvr>
                                      <p:from x="200000" y="450000"/>
                                      <p:to x="100000" y="100000"/>
                                    </p:animScale>
                                    <p:set>
                                      <p:cBhvr>
                                        <p:cTn id="20" dur="770" fill="hold"/>
                                        <p:tgtEl>
                                          <p:spTgt spid="8"/>
                                        </p:tgtEl>
                                        <p:attrNameLst>
                                          <p:attrName>ppt_x</p:attrName>
                                        </p:attrNameLst>
                                      </p:cBhvr>
                                      <p:to>
                                        <p:strVal val="(0.5)"/>
                                      </p:to>
                                    </p:set>
                                    <p:anim from="(0.5)" to="(#ppt_x)" calcmode="lin" valueType="num">
                                      <p:cBhvr>
                                        <p:cTn id="21" dur="1230" accel="100000" fill="hold">
                                          <p:stCondLst>
                                            <p:cond delay="770"/>
                                          </p:stCondLst>
                                        </p:cTn>
                                        <p:tgtEl>
                                          <p:spTgt spid="8"/>
                                        </p:tgtEl>
                                        <p:attrNameLst>
                                          <p:attrName>ppt_x</p:attrName>
                                        </p:attrNameLst>
                                      </p:cBhvr>
                                    </p:anim>
                                    <p:set>
                                      <p:cBhvr>
                                        <p:cTn id="22" dur="770" fill="hold"/>
                                        <p:tgtEl>
                                          <p:spTgt spid="8"/>
                                        </p:tgtEl>
                                        <p:attrNameLst>
                                          <p:attrName>ppt_y</p:attrName>
                                        </p:attrNameLst>
                                      </p:cBhvr>
                                      <p:to>
                                        <p:strVal val="(#ppt_y+0.4)"/>
                                      </p:to>
                                    </p:set>
                                    <p:anim from="(#ppt_y+0.4)" to="(#ppt_y)" calcmode="lin" valueType="num">
                                      <p:cBhvr>
                                        <p:cTn id="23" dur="1230" accel="100000" fill="hold">
                                          <p:stCondLst>
                                            <p:cond delay="770"/>
                                          </p:stCondLst>
                                        </p:cTn>
                                        <p:tgtEl>
                                          <p:spTgt spid="8"/>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25606"/>
                                        </p:tgtEl>
                                        <p:attrNameLst>
                                          <p:attrName>style.visibility</p:attrName>
                                        </p:attrNameLst>
                                      </p:cBhvr>
                                      <p:to>
                                        <p:strVal val="visible"/>
                                      </p:to>
                                    </p:set>
                                    <p:animEffect transition="in" filter="fade">
                                      <p:cBhvr>
                                        <p:cTn id="27" dur="770" decel="100000"/>
                                        <p:tgtEl>
                                          <p:spTgt spid="25606"/>
                                        </p:tgtEl>
                                      </p:cBhvr>
                                    </p:animEffect>
                                    <p:animScale>
                                      <p:cBhvr>
                                        <p:cTn id="28" dur="770" decel="100000"/>
                                        <p:tgtEl>
                                          <p:spTgt spid="25606"/>
                                        </p:tgtEl>
                                      </p:cBhvr>
                                      <p:from x="10000" y="10000"/>
                                      <p:to x="200000" y="450000"/>
                                    </p:animScale>
                                    <p:animScale>
                                      <p:cBhvr>
                                        <p:cTn id="29" dur="1230" accel="100000" fill="hold">
                                          <p:stCondLst>
                                            <p:cond delay="770"/>
                                          </p:stCondLst>
                                        </p:cTn>
                                        <p:tgtEl>
                                          <p:spTgt spid="25606"/>
                                        </p:tgtEl>
                                      </p:cBhvr>
                                      <p:from x="200000" y="450000"/>
                                      <p:to x="100000" y="100000"/>
                                    </p:animScale>
                                    <p:set>
                                      <p:cBhvr>
                                        <p:cTn id="30" dur="770" fill="hold"/>
                                        <p:tgtEl>
                                          <p:spTgt spid="25606"/>
                                        </p:tgtEl>
                                        <p:attrNameLst>
                                          <p:attrName>ppt_x</p:attrName>
                                        </p:attrNameLst>
                                      </p:cBhvr>
                                      <p:to>
                                        <p:strVal val="(0.5)"/>
                                      </p:to>
                                    </p:set>
                                    <p:anim from="(0.5)" to="(#ppt_x)" calcmode="lin" valueType="num">
                                      <p:cBhvr>
                                        <p:cTn id="31" dur="1230" accel="100000" fill="hold">
                                          <p:stCondLst>
                                            <p:cond delay="770"/>
                                          </p:stCondLst>
                                        </p:cTn>
                                        <p:tgtEl>
                                          <p:spTgt spid="25606"/>
                                        </p:tgtEl>
                                        <p:attrNameLst>
                                          <p:attrName>ppt_x</p:attrName>
                                        </p:attrNameLst>
                                      </p:cBhvr>
                                    </p:anim>
                                    <p:set>
                                      <p:cBhvr>
                                        <p:cTn id="32" dur="770" fill="hold"/>
                                        <p:tgtEl>
                                          <p:spTgt spid="25606"/>
                                        </p:tgtEl>
                                        <p:attrNameLst>
                                          <p:attrName>ppt_y</p:attrName>
                                        </p:attrNameLst>
                                      </p:cBhvr>
                                      <p:to>
                                        <p:strVal val="(#ppt_y+0.4)"/>
                                      </p:to>
                                    </p:set>
                                    <p:anim from="(#ppt_y+0.4)" to="(#ppt_y)" calcmode="lin" valueType="num">
                                      <p:cBhvr>
                                        <p:cTn id="33" dur="1230" accel="100000" fill="hold">
                                          <p:stCondLst>
                                            <p:cond delay="770"/>
                                          </p:stCondLst>
                                        </p:cTn>
                                        <p:tgtEl>
                                          <p:spTgt spid="25606"/>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70" decel="100000"/>
                                        <p:tgtEl>
                                          <p:spTgt spid="10"/>
                                        </p:tgtEl>
                                      </p:cBhvr>
                                    </p:animEffect>
                                    <p:animScale>
                                      <p:cBhvr>
                                        <p:cTn id="38" dur="770" decel="100000"/>
                                        <p:tgtEl>
                                          <p:spTgt spid="10"/>
                                        </p:tgtEl>
                                      </p:cBhvr>
                                      <p:from x="10000" y="10000"/>
                                      <p:to x="200000" y="450000"/>
                                    </p:animScale>
                                    <p:animScale>
                                      <p:cBhvr>
                                        <p:cTn id="39" dur="1230" accel="100000" fill="hold">
                                          <p:stCondLst>
                                            <p:cond delay="770"/>
                                          </p:stCondLst>
                                        </p:cTn>
                                        <p:tgtEl>
                                          <p:spTgt spid="10"/>
                                        </p:tgtEl>
                                      </p:cBhvr>
                                      <p:from x="200000" y="450000"/>
                                      <p:to x="100000" y="100000"/>
                                    </p:animScale>
                                    <p:set>
                                      <p:cBhvr>
                                        <p:cTn id="40" dur="770" fill="hold"/>
                                        <p:tgtEl>
                                          <p:spTgt spid="10"/>
                                        </p:tgtEl>
                                        <p:attrNameLst>
                                          <p:attrName>ppt_x</p:attrName>
                                        </p:attrNameLst>
                                      </p:cBhvr>
                                      <p:to>
                                        <p:strVal val="(0.5)"/>
                                      </p:to>
                                    </p:set>
                                    <p:anim from="(0.5)" to="(#ppt_x)" calcmode="lin" valueType="num">
                                      <p:cBhvr>
                                        <p:cTn id="41" dur="1230" accel="100000" fill="hold">
                                          <p:stCondLst>
                                            <p:cond delay="770"/>
                                          </p:stCondLst>
                                        </p:cTn>
                                        <p:tgtEl>
                                          <p:spTgt spid="10"/>
                                        </p:tgtEl>
                                        <p:attrNameLst>
                                          <p:attrName>ppt_x</p:attrName>
                                        </p:attrNameLst>
                                      </p:cBhvr>
                                    </p:anim>
                                    <p:set>
                                      <p:cBhvr>
                                        <p:cTn id="42" dur="770" fill="hold"/>
                                        <p:tgtEl>
                                          <p:spTgt spid="10"/>
                                        </p:tgtEl>
                                        <p:attrNameLst>
                                          <p:attrName>ppt_y</p:attrName>
                                        </p:attrNameLst>
                                      </p:cBhvr>
                                      <p:to>
                                        <p:strVal val="(#ppt_y+0.4)"/>
                                      </p:to>
                                    </p:set>
                                    <p:anim from="(#ppt_y+0.4)" to="(#ppt_y)" calcmode="lin" valueType="num">
                                      <p:cBhvr>
                                        <p:cTn id="43" dur="1230" accel="100000" fill="hold">
                                          <p:stCondLst>
                                            <p:cond delay="770"/>
                                          </p:stCondLst>
                                        </p:cTn>
                                        <p:tgtEl>
                                          <p:spTgt spid="10"/>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770" decel="100000"/>
                                        <p:tgtEl>
                                          <p:spTgt spid="11"/>
                                        </p:tgtEl>
                                      </p:cBhvr>
                                    </p:animEffect>
                                    <p:animScale>
                                      <p:cBhvr>
                                        <p:cTn id="48" dur="770" decel="100000"/>
                                        <p:tgtEl>
                                          <p:spTgt spid="11"/>
                                        </p:tgtEl>
                                      </p:cBhvr>
                                      <p:from x="10000" y="10000"/>
                                      <p:to x="200000" y="450000"/>
                                    </p:animScale>
                                    <p:animScale>
                                      <p:cBhvr>
                                        <p:cTn id="49" dur="1230" accel="100000" fill="hold">
                                          <p:stCondLst>
                                            <p:cond delay="770"/>
                                          </p:stCondLst>
                                        </p:cTn>
                                        <p:tgtEl>
                                          <p:spTgt spid="11"/>
                                        </p:tgtEl>
                                      </p:cBhvr>
                                      <p:from x="200000" y="450000"/>
                                      <p:to x="100000" y="100000"/>
                                    </p:animScale>
                                    <p:set>
                                      <p:cBhvr>
                                        <p:cTn id="50" dur="770" fill="hold"/>
                                        <p:tgtEl>
                                          <p:spTgt spid="11"/>
                                        </p:tgtEl>
                                        <p:attrNameLst>
                                          <p:attrName>ppt_x</p:attrName>
                                        </p:attrNameLst>
                                      </p:cBhvr>
                                      <p:to>
                                        <p:strVal val="(0.5)"/>
                                      </p:to>
                                    </p:set>
                                    <p:anim from="(0.5)" to="(#ppt_x)" calcmode="lin" valueType="num">
                                      <p:cBhvr>
                                        <p:cTn id="51" dur="1230" accel="100000" fill="hold">
                                          <p:stCondLst>
                                            <p:cond delay="770"/>
                                          </p:stCondLst>
                                        </p:cTn>
                                        <p:tgtEl>
                                          <p:spTgt spid="11"/>
                                        </p:tgtEl>
                                        <p:attrNameLst>
                                          <p:attrName>ppt_x</p:attrName>
                                        </p:attrNameLst>
                                      </p:cBhvr>
                                    </p:anim>
                                    <p:set>
                                      <p:cBhvr>
                                        <p:cTn id="52" dur="770" fill="hold"/>
                                        <p:tgtEl>
                                          <p:spTgt spid="11"/>
                                        </p:tgtEl>
                                        <p:attrNameLst>
                                          <p:attrName>ppt_y</p:attrName>
                                        </p:attrNameLst>
                                      </p:cBhvr>
                                      <p:to>
                                        <p:strVal val="(#ppt_y+0.4)"/>
                                      </p:to>
                                    </p:set>
                                    <p:anim from="(#ppt_y+0.4)" to="(#ppt_y)" calcmode="lin" valueType="num">
                                      <p:cBhvr>
                                        <p:cTn id="5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457200" y="274638"/>
            <a:ext cx="7258050" cy="439737"/>
          </a:xfrm>
        </p:spPr>
        <p:txBody>
          <a:bodyPr/>
          <a:lstStyle/>
          <a:p>
            <a:r>
              <a:rPr sz="3200" smtClean="0">
                <a:solidFill>
                  <a:srgbClr val="7030A0"/>
                </a:solidFill>
              </a:rPr>
              <a:t>"Калейдоскоп со-бытий"</a:t>
            </a:r>
          </a:p>
        </p:txBody>
      </p:sp>
      <p:sp>
        <p:nvSpPr>
          <p:cNvPr id="28675" name="Rectangle 3"/>
          <p:cNvSpPr>
            <a:spLocks noGrp="1"/>
          </p:cNvSpPr>
          <p:nvPr>
            <p:ph type="body" idx="1"/>
          </p:nvPr>
        </p:nvSpPr>
        <p:spPr>
          <a:xfrm>
            <a:off x="457200" y="857250"/>
            <a:ext cx="8229600" cy="5268913"/>
          </a:xfrm>
        </p:spPr>
        <p:txBody>
          <a:bodyPr/>
          <a:lstStyle/>
          <a:p>
            <a:pPr>
              <a:buFont typeface="Arial" charset="0"/>
              <a:buNone/>
            </a:pPr>
            <a:r>
              <a:rPr lang="ru-RU" sz="2000" b="1" smtClean="0"/>
              <a:t>2  А класс  «Лесная аптека» (окружающий мир)</a:t>
            </a:r>
          </a:p>
        </p:txBody>
      </p:sp>
      <p:pic>
        <p:nvPicPr>
          <p:cNvPr id="28676" name="Рисунок 1"/>
          <p:cNvPicPr>
            <a:picLocks noChangeAspect="1" noChangeArrowheads="1"/>
          </p:cNvPicPr>
          <p:nvPr/>
        </p:nvPicPr>
        <p:blipFill>
          <a:blip r:embed="rId2"/>
          <a:srcRect/>
          <a:stretch>
            <a:fillRect/>
          </a:stretch>
        </p:blipFill>
        <p:spPr bwMode="auto">
          <a:xfrm>
            <a:off x="7335838" y="0"/>
            <a:ext cx="1808162" cy="1000125"/>
          </a:xfrm>
          <a:prstGeom prst="rect">
            <a:avLst/>
          </a:prstGeom>
          <a:noFill/>
          <a:ln w="9525">
            <a:noFill/>
            <a:miter lim="800000"/>
            <a:headEnd/>
            <a:tailEnd/>
          </a:ln>
        </p:spPr>
      </p:pic>
      <p:sp>
        <p:nvSpPr>
          <p:cNvPr id="28677" name="TextBox 4"/>
          <p:cNvSpPr txBox="1">
            <a:spLocks noChangeArrowheads="1"/>
          </p:cNvSpPr>
          <p:nvPr/>
        </p:nvSpPr>
        <p:spPr bwMode="auto">
          <a:xfrm>
            <a:off x="642938" y="1643063"/>
            <a:ext cx="6786562" cy="369887"/>
          </a:xfrm>
          <a:prstGeom prst="rect">
            <a:avLst/>
          </a:prstGeom>
          <a:noFill/>
          <a:ln w="9525">
            <a:noFill/>
            <a:miter lim="800000"/>
            <a:headEnd/>
            <a:tailEnd/>
          </a:ln>
        </p:spPr>
        <p:txBody>
          <a:bodyPr>
            <a:spAutoFit/>
          </a:bodyPr>
          <a:lstStyle/>
          <a:p>
            <a:endParaRPr lang="ru-RU"/>
          </a:p>
        </p:txBody>
      </p:sp>
      <p:pic>
        <p:nvPicPr>
          <p:cNvPr id="7" name="Рисунок 6" descr="F:\СО-БЫТИЕ\лесная аптека 2 а\P1130502.JPG"/>
          <p:cNvPicPr>
            <a:picLocks noChangeAspect="1" noChangeArrowheads="1"/>
          </p:cNvPicPr>
          <p:nvPr/>
        </p:nvPicPr>
        <p:blipFill>
          <a:blip r:embed="rId3"/>
          <a:srcRect/>
          <a:stretch>
            <a:fillRect/>
          </a:stretch>
        </p:blipFill>
        <p:spPr bwMode="auto">
          <a:xfrm>
            <a:off x="285750" y="1214438"/>
            <a:ext cx="2071688" cy="1571625"/>
          </a:xfrm>
          <a:prstGeom prst="rect">
            <a:avLst/>
          </a:prstGeom>
          <a:noFill/>
          <a:ln w="9525">
            <a:noFill/>
            <a:miter lim="800000"/>
            <a:headEnd/>
            <a:tailEnd/>
          </a:ln>
        </p:spPr>
      </p:pic>
      <p:pic>
        <p:nvPicPr>
          <p:cNvPr id="8" name="Рисунок 7" descr="F:\СО-БЫТИЕ\лесная аптека 2 а\P1130510.JPG"/>
          <p:cNvPicPr>
            <a:picLocks noChangeAspect="1" noChangeArrowheads="1"/>
          </p:cNvPicPr>
          <p:nvPr/>
        </p:nvPicPr>
        <p:blipFill>
          <a:blip r:embed="rId4"/>
          <a:srcRect/>
          <a:stretch>
            <a:fillRect/>
          </a:stretch>
        </p:blipFill>
        <p:spPr bwMode="auto">
          <a:xfrm>
            <a:off x="2000250" y="1500188"/>
            <a:ext cx="2071688" cy="1489075"/>
          </a:xfrm>
          <a:prstGeom prst="rect">
            <a:avLst/>
          </a:prstGeom>
          <a:noFill/>
          <a:ln w="9525">
            <a:noFill/>
            <a:miter lim="800000"/>
            <a:headEnd/>
            <a:tailEnd/>
          </a:ln>
        </p:spPr>
      </p:pic>
      <p:pic>
        <p:nvPicPr>
          <p:cNvPr id="9" name="Рисунок 8" descr="F:\СО-БЫТИЕ\лесная аптека 2 а\P1130511.JPG"/>
          <p:cNvPicPr>
            <a:picLocks noChangeAspect="1" noChangeArrowheads="1"/>
          </p:cNvPicPr>
          <p:nvPr/>
        </p:nvPicPr>
        <p:blipFill>
          <a:blip r:embed="rId5"/>
          <a:srcRect/>
          <a:stretch>
            <a:fillRect/>
          </a:stretch>
        </p:blipFill>
        <p:spPr bwMode="auto">
          <a:xfrm>
            <a:off x="3714750" y="1714500"/>
            <a:ext cx="2201863" cy="1651000"/>
          </a:xfrm>
          <a:prstGeom prst="rect">
            <a:avLst/>
          </a:prstGeom>
          <a:noFill/>
          <a:ln w="9525">
            <a:noFill/>
            <a:miter lim="800000"/>
            <a:headEnd/>
            <a:tailEnd/>
          </a:ln>
        </p:spPr>
      </p:pic>
      <p:pic>
        <p:nvPicPr>
          <p:cNvPr id="10" name="Рисунок 9" descr="F:\СО-БЫТИЕ\лесная аптека 2 а\P1130515.JPG"/>
          <p:cNvPicPr>
            <a:picLocks noChangeAspect="1" noChangeArrowheads="1"/>
          </p:cNvPicPr>
          <p:nvPr/>
        </p:nvPicPr>
        <p:blipFill>
          <a:blip r:embed="rId6"/>
          <a:srcRect/>
          <a:stretch>
            <a:fillRect/>
          </a:stretch>
        </p:blipFill>
        <p:spPr bwMode="auto">
          <a:xfrm>
            <a:off x="5857875" y="2214563"/>
            <a:ext cx="1982788" cy="1487487"/>
          </a:xfrm>
          <a:prstGeom prst="rect">
            <a:avLst/>
          </a:prstGeom>
          <a:noFill/>
          <a:ln w="9525">
            <a:noFill/>
            <a:miter lim="800000"/>
            <a:headEnd/>
            <a:tailEnd/>
          </a:ln>
        </p:spPr>
      </p:pic>
      <p:pic>
        <p:nvPicPr>
          <p:cNvPr id="11" name="Рисунок 10" descr="F:\СО-БЫТИЕ\лесная аптека 2 а\P1130519.JPG"/>
          <p:cNvPicPr>
            <a:picLocks noChangeAspect="1" noChangeArrowheads="1"/>
          </p:cNvPicPr>
          <p:nvPr/>
        </p:nvPicPr>
        <p:blipFill>
          <a:blip r:embed="rId7"/>
          <a:srcRect/>
          <a:stretch>
            <a:fillRect/>
          </a:stretch>
        </p:blipFill>
        <p:spPr bwMode="auto">
          <a:xfrm>
            <a:off x="357188" y="2428875"/>
            <a:ext cx="2143125" cy="1541463"/>
          </a:xfrm>
          <a:prstGeom prst="rect">
            <a:avLst/>
          </a:prstGeom>
          <a:noFill/>
          <a:ln w="9525">
            <a:noFill/>
            <a:miter lim="800000"/>
            <a:headEnd/>
            <a:tailEnd/>
          </a:ln>
        </p:spPr>
      </p:pic>
      <p:pic>
        <p:nvPicPr>
          <p:cNvPr id="12" name="Рисунок 11" descr="F:\СО-БЫТИЕ\лесная аптека 2 а\P1130527.JPG"/>
          <p:cNvPicPr>
            <a:picLocks noChangeAspect="1" noChangeArrowheads="1"/>
          </p:cNvPicPr>
          <p:nvPr/>
        </p:nvPicPr>
        <p:blipFill>
          <a:blip r:embed="rId8"/>
          <a:srcRect/>
          <a:stretch>
            <a:fillRect/>
          </a:stretch>
        </p:blipFill>
        <p:spPr bwMode="auto">
          <a:xfrm>
            <a:off x="7572375" y="2714625"/>
            <a:ext cx="1285875" cy="1917700"/>
          </a:xfrm>
          <a:prstGeom prst="rect">
            <a:avLst/>
          </a:prstGeom>
          <a:noFill/>
          <a:ln w="9525">
            <a:noFill/>
            <a:miter lim="800000"/>
            <a:headEnd/>
            <a:tailEnd/>
          </a:ln>
        </p:spPr>
      </p:pic>
      <p:pic>
        <p:nvPicPr>
          <p:cNvPr id="13" name="Рисунок 12" descr="F:\СО-БЫТИЕ\лесная аптека 2 а\P1130578.JPG"/>
          <p:cNvPicPr>
            <a:picLocks noChangeAspect="1" noChangeArrowheads="1"/>
          </p:cNvPicPr>
          <p:nvPr/>
        </p:nvPicPr>
        <p:blipFill>
          <a:blip r:embed="rId9"/>
          <a:srcRect/>
          <a:stretch>
            <a:fillRect/>
          </a:stretch>
        </p:blipFill>
        <p:spPr bwMode="auto">
          <a:xfrm>
            <a:off x="2286000" y="3357563"/>
            <a:ext cx="2452688" cy="1838325"/>
          </a:xfrm>
          <a:prstGeom prst="rect">
            <a:avLst/>
          </a:prstGeom>
          <a:noFill/>
          <a:ln w="9525">
            <a:noFill/>
            <a:miter lim="800000"/>
            <a:headEnd/>
            <a:tailEnd/>
          </a:ln>
        </p:spPr>
      </p:pic>
      <p:pic>
        <p:nvPicPr>
          <p:cNvPr id="14" name="Рисунок 13" descr="F:\СО-БЫТИЕ\лесная аптека 2 а\P1130549.JPG"/>
          <p:cNvPicPr>
            <a:picLocks noChangeAspect="1" noChangeArrowheads="1"/>
          </p:cNvPicPr>
          <p:nvPr/>
        </p:nvPicPr>
        <p:blipFill>
          <a:blip r:embed="rId10" cstate="print"/>
          <a:srcRect/>
          <a:stretch>
            <a:fillRect/>
          </a:stretch>
        </p:blipFill>
        <p:spPr bwMode="auto">
          <a:xfrm>
            <a:off x="285750" y="4286250"/>
            <a:ext cx="2892425" cy="2168525"/>
          </a:xfrm>
          <a:prstGeom prst="rect">
            <a:avLst/>
          </a:prstGeom>
          <a:noFill/>
          <a:ln w="9525">
            <a:noFill/>
            <a:miter lim="800000"/>
            <a:headEnd/>
            <a:tailEnd/>
          </a:ln>
        </p:spPr>
      </p:pic>
      <p:pic>
        <p:nvPicPr>
          <p:cNvPr id="15" name="Рисунок 14" descr="F:\СО-БЫТИЕ\лесная аптека 2 а\P1130563.JPG"/>
          <p:cNvPicPr>
            <a:picLocks noChangeAspect="1" noChangeArrowheads="1"/>
          </p:cNvPicPr>
          <p:nvPr/>
        </p:nvPicPr>
        <p:blipFill>
          <a:blip r:embed="rId11"/>
          <a:srcRect/>
          <a:stretch>
            <a:fillRect/>
          </a:stretch>
        </p:blipFill>
        <p:spPr bwMode="auto">
          <a:xfrm>
            <a:off x="6500813" y="4857750"/>
            <a:ext cx="2249487" cy="1685925"/>
          </a:xfrm>
          <a:prstGeom prst="rect">
            <a:avLst/>
          </a:prstGeom>
          <a:noFill/>
          <a:ln w="9525">
            <a:noFill/>
            <a:miter lim="800000"/>
            <a:headEnd/>
            <a:tailEnd/>
          </a:ln>
        </p:spPr>
      </p:pic>
      <p:pic>
        <p:nvPicPr>
          <p:cNvPr id="16" name="Рисунок 15" descr="F:\СО-БЫТИЕ\лесная аптека 2 а\P1130581.JPG"/>
          <p:cNvPicPr>
            <a:picLocks noChangeAspect="1" noChangeArrowheads="1"/>
          </p:cNvPicPr>
          <p:nvPr/>
        </p:nvPicPr>
        <p:blipFill>
          <a:blip r:embed="rId12"/>
          <a:srcRect/>
          <a:stretch>
            <a:fillRect/>
          </a:stretch>
        </p:blipFill>
        <p:spPr bwMode="auto">
          <a:xfrm>
            <a:off x="4643438" y="3286125"/>
            <a:ext cx="2811462" cy="2108200"/>
          </a:xfrm>
          <a:prstGeom prst="rect">
            <a:avLst/>
          </a:prstGeom>
          <a:noFill/>
          <a:ln w="9525">
            <a:noFill/>
            <a:miter lim="800000"/>
            <a:headEnd/>
            <a:tailEnd/>
          </a:ln>
        </p:spPr>
      </p:pic>
      <p:pic>
        <p:nvPicPr>
          <p:cNvPr id="17" name="Рисунок 16" descr="F:\СО-БЫТИЕ\лесная аптека 2 а\P1130600.JPG"/>
          <p:cNvPicPr>
            <a:picLocks noChangeAspect="1" noChangeArrowheads="1"/>
          </p:cNvPicPr>
          <p:nvPr/>
        </p:nvPicPr>
        <p:blipFill>
          <a:blip r:embed="rId13" cstate="print"/>
          <a:srcRect/>
          <a:stretch>
            <a:fillRect/>
          </a:stretch>
        </p:blipFill>
        <p:spPr bwMode="auto">
          <a:xfrm>
            <a:off x="3429000" y="4929188"/>
            <a:ext cx="2643188" cy="1714500"/>
          </a:xfrm>
          <a:prstGeom prst="rect">
            <a:avLst/>
          </a:prstGeom>
          <a:noFill/>
          <a:ln w="9525">
            <a:noFill/>
            <a:miter lim="800000"/>
            <a:headEnd/>
            <a:tailEnd/>
          </a:ln>
        </p:spPr>
      </p:pic>
      <p:pic>
        <p:nvPicPr>
          <p:cNvPr id="18" name="Рисунок 17" descr="F:\СО-БЫТИЕ\лесная аптека 2 а\P1130634.JPG"/>
          <p:cNvPicPr>
            <a:picLocks noChangeAspect="1" noChangeArrowheads="1"/>
          </p:cNvPicPr>
          <p:nvPr/>
        </p:nvPicPr>
        <p:blipFill>
          <a:blip r:embed="rId14"/>
          <a:srcRect/>
          <a:stretch>
            <a:fillRect/>
          </a:stretch>
        </p:blipFill>
        <p:spPr bwMode="auto">
          <a:xfrm>
            <a:off x="6357938" y="714375"/>
            <a:ext cx="2566987" cy="1925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70" decel="100000"/>
                                        <p:tgtEl>
                                          <p:spTgt spid="8"/>
                                        </p:tgtEl>
                                      </p:cBhvr>
                                    </p:animEffect>
                                    <p:animScale>
                                      <p:cBhvr>
                                        <p:cTn id="18" dur="770" decel="100000"/>
                                        <p:tgtEl>
                                          <p:spTgt spid="8"/>
                                        </p:tgtEl>
                                      </p:cBhvr>
                                      <p:from x="10000" y="10000"/>
                                      <p:to x="200000" y="450000"/>
                                    </p:animScale>
                                    <p:animScale>
                                      <p:cBhvr>
                                        <p:cTn id="19" dur="1230" accel="100000" fill="hold">
                                          <p:stCondLst>
                                            <p:cond delay="770"/>
                                          </p:stCondLst>
                                        </p:cTn>
                                        <p:tgtEl>
                                          <p:spTgt spid="8"/>
                                        </p:tgtEl>
                                      </p:cBhvr>
                                      <p:from x="200000" y="450000"/>
                                      <p:to x="100000" y="100000"/>
                                    </p:animScale>
                                    <p:set>
                                      <p:cBhvr>
                                        <p:cTn id="20" dur="770" fill="hold"/>
                                        <p:tgtEl>
                                          <p:spTgt spid="8"/>
                                        </p:tgtEl>
                                        <p:attrNameLst>
                                          <p:attrName>ppt_x</p:attrName>
                                        </p:attrNameLst>
                                      </p:cBhvr>
                                      <p:to>
                                        <p:strVal val="(0.5)"/>
                                      </p:to>
                                    </p:set>
                                    <p:anim from="(0.5)" to="(#ppt_x)" calcmode="lin" valueType="num">
                                      <p:cBhvr>
                                        <p:cTn id="21" dur="1230" accel="100000" fill="hold">
                                          <p:stCondLst>
                                            <p:cond delay="770"/>
                                          </p:stCondLst>
                                        </p:cTn>
                                        <p:tgtEl>
                                          <p:spTgt spid="8"/>
                                        </p:tgtEl>
                                        <p:attrNameLst>
                                          <p:attrName>ppt_x</p:attrName>
                                        </p:attrNameLst>
                                      </p:cBhvr>
                                    </p:anim>
                                    <p:set>
                                      <p:cBhvr>
                                        <p:cTn id="22" dur="770" fill="hold"/>
                                        <p:tgtEl>
                                          <p:spTgt spid="8"/>
                                        </p:tgtEl>
                                        <p:attrNameLst>
                                          <p:attrName>ppt_y</p:attrName>
                                        </p:attrNameLst>
                                      </p:cBhvr>
                                      <p:to>
                                        <p:strVal val="(#ppt_y+0.4)"/>
                                      </p:to>
                                    </p:set>
                                    <p:anim from="(#ppt_y+0.4)" to="(#ppt_y)" calcmode="lin" valueType="num">
                                      <p:cBhvr>
                                        <p:cTn id="23" dur="1230" accel="100000" fill="hold">
                                          <p:stCondLst>
                                            <p:cond delay="770"/>
                                          </p:stCondLst>
                                        </p:cTn>
                                        <p:tgtEl>
                                          <p:spTgt spid="8"/>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70" decel="100000"/>
                                        <p:tgtEl>
                                          <p:spTgt spid="9"/>
                                        </p:tgtEl>
                                      </p:cBhvr>
                                    </p:animEffect>
                                    <p:animScale>
                                      <p:cBhvr>
                                        <p:cTn id="28" dur="770" decel="100000"/>
                                        <p:tgtEl>
                                          <p:spTgt spid="9"/>
                                        </p:tgtEl>
                                      </p:cBhvr>
                                      <p:from x="10000" y="10000"/>
                                      <p:to x="200000" y="450000"/>
                                    </p:animScale>
                                    <p:animScale>
                                      <p:cBhvr>
                                        <p:cTn id="29" dur="1230" accel="100000" fill="hold">
                                          <p:stCondLst>
                                            <p:cond delay="770"/>
                                          </p:stCondLst>
                                        </p:cTn>
                                        <p:tgtEl>
                                          <p:spTgt spid="9"/>
                                        </p:tgtEl>
                                      </p:cBhvr>
                                      <p:from x="200000" y="450000"/>
                                      <p:to x="100000" y="100000"/>
                                    </p:animScale>
                                    <p:set>
                                      <p:cBhvr>
                                        <p:cTn id="30" dur="770" fill="hold"/>
                                        <p:tgtEl>
                                          <p:spTgt spid="9"/>
                                        </p:tgtEl>
                                        <p:attrNameLst>
                                          <p:attrName>ppt_x</p:attrName>
                                        </p:attrNameLst>
                                      </p:cBhvr>
                                      <p:to>
                                        <p:strVal val="(0.5)"/>
                                      </p:to>
                                    </p:set>
                                    <p:anim from="(0.5)" to="(#ppt_x)" calcmode="lin" valueType="num">
                                      <p:cBhvr>
                                        <p:cTn id="31" dur="1230" accel="100000" fill="hold">
                                          <p:stCondLst>
                                            <p:cond delay="770"/>
                                          </p:stCondLst>
                                        </p:cTn>
                                        <p:tgtEl>
                                          <p:spTgt spid="9"/>
                                        </p:tgtEl>
                                        <p:attrNameLst>
                                          <p:attrName>ppt_x</p:attrName>
                                        </p:attrNameLst>
                                      </p:cBhvr>
                                    </p:anim>
                                    <p:set>
                                      <p:cBhvr>
                                        <p:cTn id="32" dur="770" fill="hold"/>
                                        <p:tgtEl>
                                          <p:spTgt spid="9"/>
                                        </p:tgtEl>
                                        <p:attrNameLst>
                                          <p:attrName>ppt_y</p:attrName>
                                        </p:attrNameLst>
                                      </p:cBhvr>
                                      <p:to>
                                        <p:strVal val="(#ppt_y+0.4)"/>
                                      </p:to>
                                    </p:set>
                                    <p:anim from="(#ppt_y+0.4)" to="(#ppt_y)" calcmode="lin" valueType="num">
                                      <p:cBhvr>
                                        <p:cTn id="33" dur="1230" accel="100000" fill="hold">
                                          <p:stCondLst>
                                            <p:cond delay="770"/>
                                          </p:stCondLst>
                                        </p:cTn>
                                        <p:tgtEl>
                                          <p:spTgt spid="9"/>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70" decel="100000"/>
                                        <p:tgtEl>
                                          <p:spTgt spid="10"/>
                                        </p:tgtEl>
                                      </p:cBhvr>
                                    </p:animEffect>
                                    <p:animScale>
                                      <p:cBhvr>
                                        <p:cTn id="38" dur="770" decel="100000"/>
                                        <p:tgtEl>
                                          <p:spTgt spid="10"/>
                                        </p:tgtEl>
                                      </p:cBhvr>
                                      <p:from x="10000" y="10000"/>
                                      <p:to x="200000" y="450000"/>
                                    </p:animScale>
                                    <p:animScale>
                                      <p:cBhvr>
                                        <p:cTn id="39" dur="1230" accel="100000" fill="hold">
                                          <p:stCondLst>
                                            <p:cond delay="770"/>
                                          </p:stCondLst>
                                        </p:cTn>
                                        <p:tgtEl>
                                          <p:spTgt spid="10"/>
                                        </p:tgtEl>
                                      </p:cBhvr>
                                      <p:from x="200000" y="450000"/>
                                      <p:to x="100000" y="100000"/>
                                    </p:animScale>
                                    <p:set>
                                      <p:cBhvr>
                                        <p:cTn id="40" dur="770" fill="hold"/>
                                        <p:tgtEl>
                                          <p:spTgt spid="10"/>
                                        </p:tgtEl>
                                        <p:attrNameLst>
                                          <p:attrName>ppt_x</p:attrName>
                                        </p:attrNameLst>
                                      </p:cBhvr>
                                      <p:to>
                                        <p:strVal val="(0.5)"/>
                                      </p:to>
                                    </p:set>
                                    <p:anim from="(0.5)" to="(#ppt_x)" calcmode="lin" valueType="num">
                                      <p:cBhvr>
                                        <p:cTn id="41" dur="1230" accel="100000" fill="hold">
                                          <p:stCondLst>
                                            <p:cond delay="770"/>
                                          </p:stCondLst>
                                        </p:cTn>
                                        <p:tgtEl>
                                          <p:spTgt spid="10"/>
                                        </p:tgtEl>
                                        <p:attrNameLst>
                                          <p:attrName>ppt_x</p:attrName>
                                        </p:attrNameLst>
                                      </p:cBhvr>
                                    </p:anim>
                                    <p:set>
                                      <p:cBhvr>
                                        <p:cTn id="42" dur="770" fill="hold"/>
                                        <p:tgtEl>
                                          <p:spTgt spid="10"/>
                                        </p:tgtEl>
                                        <p:attrNameLst>
                                          <p:attrName>ppt_y</p:attrName>
                                        </p:attrNameLst>
                                      </p:cBhvr>
                                      <p:to>
                                        <p:strVal val="(#ppt_y+0.4)"/>
                                      </p:to>
                                    </p:set>
                                    <p:anim from="(#ppt_y+0.4)" to="(#ppt_y)" calcmode="lin" valueType="num">
                                      <p:cBhvr>
                                        <p:cTn id="43" dur="1230" accel="100000" fill="hold">
                                          <p:stCondLst>
                                            <p:cond delay="770"/>
                                          </p:stCondLst>
                                        </p:cTn>
                                        <p:tgtEl>
                                          <p:spTgt spid="10"/>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70" decel="100000"/>
                                        <p:tgtEl>
                                          <p:spTgt spid="12"/>
                                        </p:tgtEl>
                                      </p:cBhvr>
                                    </p:animEffect>
                                    <p:animScale>
                                      <p:cBhvr>
                                        <p:cTn id="48" dur="770" decel="100000"/>
                                        <p:tgtEl>
                                          <p:spTgt spid="12"/>
                                        </p:tgtEl>
                                      </p:cBhvr>
                                      <p:from x="10000" y="10000"/>
                                      <p:to x="200000" y="450000"/>
                                    </p:animScale>
                                    <p:animScale>
                                      <p:cBhvr>
                                        <p:cTn id="49" dur="1230" accel="100000" fill="hold">
                                          <p:stCondLst>
                                            <p:cond delay="770"/>
                                          </p:stCondLst>
                                        </p:cTn>
                                        <p:tgtEl>
                                          <p:spTgt spid="12"/>
                                        </p:tgtEl>
                                      </p:cBhvr>
                                      <p:from x="200000" y="450000"/>
                                      <p:to x="100000" y="100000"/>
                                    </p:animScale>
                                    <p:set>
                                      <p:cBhvr>
                                        <p:cTn id="50" dur="770" fill="hold"/>
                                        <p:tgtEl>
                                          <p:spTgt spid="12"/>
                                        </p:tgtEl>
                                        <p:attrNameLst>
                                          <p:attrName>ppt_x</p:attrName>
                                        </p:attrNameLst>
                                      </p:cBhvr>
                                      <p:to>
                                        <p:strVal val="(0.5)"/>
                                      </p:to>
                                    </p:set>
                                    <p:anim from="(0.5)" to="(#ppt_x)" calcmode="lin" valueType="num">
                                      <p:cBhvr>
                                        <p:cTn id="51" dur="1230" accel="100000" fill="hold">
                                          <p:stCondLst>
                                            <p:cond delay="770"/>
                                          </p:stCondLst>
                                        </p:cTn>
                                        <p:tgtEl>
                                          <p:spTgt spid="12"/>
                                        </p:tgtEl>
                                        <p:attrNameLst>
                                          <p:attrName>ppt_x</p:attrName>
                                        </p:attrNameLst>
                                      </p:cBhvr>
                                    </p:anim>
                                    <p:set>
                                      <p:cBhvr>
                                        <p:cTn id="52" dur="770" fill="hold"/>
                                        <p:tgtEl>
                                          <p:spTgt spid="12"/>
                                        </p:tgtEl>
                                        <p:attrNameLst>
                                          <p:attrName>ppt_y</p:attrName>
                                        </p:attrNameLst>
                                      </p:cBhvr>
                                      <p:to>
                                        <p:strVal val="(#ppt_y+0.4)"/>
                                      </p:to>
                                    </p:set>
                                    <p:anim from="(#ppt_y+0.4)" to="(#ppt_y)" calcmode="lin" valueType="num">
                                      <p:cBhvr>
                                        <p:cTn id="53" dur="1230" accel="100000" fill="hold">
                                          <p:stCondLst>
                                            <p:cond delay="770"/>
                                          </p:stCondLst>
                                        </p:cTn>
                                        <p:tgtEl>
                                          <p:spTgt spid="12"/>
                                        </p:tgtEl>
                                        <p:attrNameLst>
                                          <p:attrName>ppt_y</p:attrName>
                                        </p:attrNameLst>
                                      </p:cBhvr>
                                    </p:anim>
                                  </p:childTnLst>
                                </p:cTn>
                              </p:par>
                            </p:childTnLst>
                          </p:cTn>
                        </p:par>
                        <p:par>
                          <p:cTn id="54" fill="hold">
                            <p:stCondLst>
                              <p:cond delay="10000"/>
                            </p:stCondLst>
                            <p:childTnLst>
                              <p:par>
                                <p:cTn id="55" presetID="51"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770" decel="100000"/>
                                        <p:tgtEl>
                                          <p:spTgt spid="11"/>
                                        </p:tgtEl>
                                      </p:cBhvr>
                                    </p:animEffect>
                                    <p:animScale>
                                      <p:cBhvr>
                                        <p:cTn id="58" dur="770" decel="100000"/>
                                        <p:tgtEl>
                                          <p:spTgt spid="11"/>
                                        </p:tgtEl>
                                      </p:cBhvr>
                                      <p:from x="10000" y="10000"/>
                                      <p:to x="200000" y="450000"/>
                                    </p:animScale>
                                    <p:animScale>
                                      <p:cBhvr>
                                        <p:cTn id="59" dur="1230" accel="100000" fill="hold">
                                          <p:stCondLst>
                                            <p:cond delay="770"/>
                                          </p:stCondLst>
                                        </p:cTn>
                                        <p:tgtEl>
                                          <p:spTgt spid="11"/>
                                        </p:tgtEl>
                                      </p:cBhvr>
                                      <p:from x="200000" y="450000"/>
                                      <p:to x="100000" y="100000"/>
                                    </p:animScale>
                                    <p:set>
                                      <p:cBhvr>
                                        <p:cTn id="60" dur="770" fill="hold"/>
                                        <p:tgtEl>
                                          <p:spTgt spid="11"/>
                                        </p:tgtEl>
                                        <p:attrNameLst>
                                          <p:attrName>ppt_x</p:attrName>
                                        </p:attrNameLst>
                                      </p:cBhvr>
                                      <p:to>
                                        <p:strVal val="(0.5)"/>
                                      </p:to>
                                    </p:set>
                                    <p:anim from="(0.5)" to="(#ppt_x)" calcmode="lin" valueType="num">
                                      <p:cBhvr>
                                        <p:cTn id="61" dur="1230" accel="100000" fill="hold">
                                          <p:stCondLst>
                                            <p:cond delay="770"/>
                                          </p:stCondLst>
                                        </p:cTn>
                                        <p:tgtEl>
                                          <p:spTgt spid="11"/>
                                        </p:tgtEl>
                                        <p:attrNameLst>
                                          <p:attrName>ppt_x</p:attrName>
                                        </p:attrNameLst>
                                      </p:cBhvr>
                                    </p:anim>
                                    <p:set>
                                      <p:cBhvr>
                                        <p:cTn id="62" dur="770" fill="hold"/>
                                        <p:tgtEl>
                                          <p:spTgt spid="11"/>
                                        </p:tgtEl>
                                        <p:attrNameLst>
                                          <p:attrName>ppt_y</p:attrName>
                                        </p:attrNameLst>
                                      </p:cBhvr>
                                      <p:to>
                                        <p:strVal val="(#ppt_y+0.4)"/>
                                      </p:to>
                                    </p:set>
                                    <p:anim from="(#ppt_y+0.4)" to="(#ppt_y)" calcmode="lin" valueType="num">
                                      <p:cBhvr>
                                        <p:cTn id="63" dur="1230" accel="100000" fill="hold">
                                          <p:stCondLst>
                                            <p:cond delay="770"/>
                                          </p:stCondLst>
                                        </p:cTn>
                                        <p:tgtEl>
                                          <p:spTgt spid="11"/>
                                        </p:tgtEl>
                                        <p:attrNameLst>
                                          <p:attrName>ppt_y</p:attrName>
                                        </p:attrNameLst>
                                      </p:cBhvr>
                                    </p:anim>
                                  </p:childTnLst>
                                </p:cTn>
                              </p:par>
                            </p:childTnLst>
                          </p:cTn>
                        </p:par>
                        <p:par>
                          <p:cTn id="64" fill="hold">
                            <p:stCondLst>
                              <p:cond delay="12000"/>
                            </p:stCondLst>
                            <p:childTnLst>
                              <p:par>
                                <p:cTn id="65" presetID="51"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770" decel="100000"/>
                                        <p:tgtEl>
                                          <p:spTgt spid="13"/>
                                        </p:tgtEl>
                                      </p:cBhvr>
                                    </p:animEffect>
                                    <p:animScale>
                                      <p:cBhvr>
                                        <p:cTn id="68" dur="770" decel="100000"/>
                                        <p:tgtEl>
                                          <p:spTgt spid="13"/>
                                        </p:tgtEl>
                                      </p:cBhvr>
                                      <p:from x="10000" y="10000"/>
                                      <p:to x="200000" y="450000"/>
                                    </p:animScale>
                                    <p:animScale>
                                      <p:cBhvr>
                                        <p:cTn id="69" dur="1230" accel="100000" fill="hold">
                                          <p:stCondLst>
                                            <p:cond delay="770"/>
                                          </p:stCondLst>
                                        </p:cTn>
                                        <p:tgtEl>
                                          <p:spTgt spid="13"/>
                                        </p:tgtEl>
                                      </p:cBhvr>
                                      <p:from x="200000" y="450000"/>
                                      <p:to x="100000" y="100000"/>
                                    </p:animScale>
                                    <p:set>
                                      <p:cBhvr>
                                        <p:cTn id="70" dur="770" fill="hold"/>
                                        <p:tgtEl>
                                          <p:spTgt spid="13"/>
                                        </p:tgtEl>
                                        <p:attrNameLst>
                                          <p:attrName>ppt_x</p:attrName>
                                        </p:attrNameLst>
                                      </p:cBhvr>
                                      <p:to>
                                        <p:strVal val="(0.5)"/>
                                      </p:to>
                                    </p:set>
                                    <p:anim from="(0.5)" to="(#ppt_x)" calcmode="lin" valueType="num">
                                      <p:cBhvr>
                                        <p:cTn id="71" dur="1230" accel="100000" fill="hold">
                                          <p:stCondLst>
                                            <p:cond delay="770"/>
                                          </p:stCondLst>
                                        </p:cTn>
                                        <p:tgtEl>
                                          <p:spTgt spid="13"/>
                                        </p:tgtEl>
                                        <p:attrNameLst>
                                          <p:attrName>ppt_x</p:attrName>
                                        </p:attrNameLst>
                                      </p:cBhvr>
                                    </p:anim>
                                    <p:set>
                                      <p:cBhvr>
                                        <p:cTn id="72" dur="770" fill="hold"/>
                                        <p:tgtEl>
                                          <p:spTgt spid="13"/>
                                        </p:tgtEl>
                                        <p:attrNameLst>
                                          <p:attrName>ppt_y</p:attrName>
                                        </p:attrNameLst>
                                      </p:cBhvr>
                                      <p:to>
                                        <p:strVal val="(#ppt_y+0.4)"/>
                                      </p:to>
                                    </p:set>
                                    <p:anim from="(#ppt_y+0.4)" to="(#ppt_y)" calcmode="lin" valueType="num">
                                      <p:cBhvr>
                                        <p:cTn id="73" dur="1230" accel="100000" fill="hold">
                                          <p:stCondLst>
                                            <p:cond delay="770"/>
                                          </p:stCondLst>
                                        </p:cTn>
                                        <p:tgtEl>
                                          <p:spTgt spid="13"/>
                                        </p:tgtEl>
                                        <p:attrNameLst>
                                          <p:attrName>ppt_y</p:attrName>
                                        </p:attrNameLst>
                                      </p:cBhvr>
                                    </p:anim>
                                  </p:childTnLst>
                                </p:cTn>
                              </p:par>
                            </p:childTnLst>
                          </p:cTn>
                        </p:par>
                        <p:par>
                          <p:cTn id="74" fill="hold">
                            <p:stCondLst>
                              <p:cond delay="14000"/>
                            </p:stCondLst>
                            <p:childTnLst>
                              <p:par>
                                <p:cTn id="75" presetID="51" presetClass="entr" presetSubtype="0"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770" decel="100000"/>
                                        <p:tgtEl>
                                          <p:spTgt spid="16"/>
                                        </p:tgtEl>
                                      </p:cBhvr>
                                    </p:animEffect>
                                    <p:animScale>
                                      <p:cBhvr>
                                        <p:cTn id="78" dur="770" decel="100000"/>
                                        <p:tgtEl>
                                          <p:spTgt spid="16"/>
                                        </p:tgtEl>
                                      </p:cBhvr>
                                      <p:from x="10000" y="10000"/>
                                      <p:to x="200000" y="450000"/>
                                    </p:animScale>
                                    <p:animScale>
                                      <p:cBhvr>
                                        <p:cTn id="79" dur="1230" accel="100000" fill="hold">
                                          <p:stCondLst>
                                            <p:cond delay="770"/>
                                          </p:stCondLst>
                                        </p:cTn>
                                        <p:tgtEl>
                                          <p:spTgt spid="16"/>
                                        </p:tgtEl>
                                      </p:cBhvr>
                                      <p:from x="200000" y="450000"/>
                                      <p:to x="100000" y="100000"/>
                                    </p:animScale>
                                    <p:set>
                                      <p:cBhvr>
                                        <p:cTn id="80" dur="770" fill="hold"/>
                                        <p:tgtEl>
                                          <p:spTgt spid="16"/>
                                        </p:tgtEl>
                                        <p:attrNameLst>
                                          <p:attrName>ppt_x</p:attrName>
                                        </p:attrNameLst>
                                      </p:cBhvr>
                                      <p:to>
                                        <p:strVal val="(0.5)"/>
                                      </p:to>
                                    </p:set>
                                    <p:anim from="(0.5)" to="(#ppt_x)" calcmode="lin" valueType="num">
                                      <p:cBhvr>
                                        <p:cTn id="81" dur="1230" accel="100000" fill="hold">
                                          <p:stCondLst>
                                            <p:cond delay="770"/>
                                          </p:stCondLst>
                                        </p:cTn>
                                        <p:tgtEl>
                                          <p:spTgt spid="16"/>
                                        </p:tgtEl>
                                        <p:attrNameLst>
                                          <p:attrName>ppt_x</p:attrName>
                                        </p:attrNameLst>
                                      </p:cBhvr>
                                    </p:anim>
                                    <p:set>
                                      <p:cBhvr>
                                        <p:cTn id="82" dur="770" fill="hold"/>
                                        <p:tgtEl>
                                          <p:spTgt spid="16"/>
                                        </p:tgtEl>
                                        <p:attrNameLst>
                                          <p:attrName>ppt_y</p:attrName>
                                        </p:attrNameLst>
                                      </p:cBhvr>
                                      <p:to>
                                        <p:strVal val="(#ppt_y+0.4)"/>
                                      </p:to>
                                    </p:set>
                                    <p:anim from="(#ppt_y+0.4)" to="(#ppt_y)" calcmode="lin" valueType="num">
                                      <p:cBhvr>
                                        <p:cTn id="83" dur="1230" accel="100000" fill="hold">
                                          <p:stCondLst>
                                            <p:cond delay="770"/>
                                          </p:stCondLst>
                                        </p:cTn>
                                        <p:tgtEl>
                                          <p:spTgt spid="16"/>
                                        </p:tgtEl>
                                        <p:attrNameLst>
                                          <p:attrName>ppt_y</p:attrName>
                                        </p:attrNameLst>
                                      </p:cBhvr>
                                    </p:anim>
                                  </p:childTnLst>
                                </p:cTn>
                              </p:par>
                            </p:childTnLst>
                          </p:cTn>
                        </p:par>
                        <p:par>
                          <p:cTn id="84" fill="hold">
                            <p:stCondLst>
                              <p:cond delay="16000"/>
                            </p:stCondLst>
                            <p:childTnLst>
                              <p:par>
                                <p:cTn id="85" presetID="51" presetClass="entr" presetSubtype="0" fill="hold"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770" decel="100000"/>
                                        <p:tgtEl>
                                          <p:spTgt spid="14"/>
                                        </p:tgtEl>
                                      </p:cBhvr>
                                    </p:animEffect>
                                    <p:animScale>
                                      <p:cBhvr>
                                        <p:cTn id="88" dur="770" decel="100000"/>
                                        <p:tgtEl>
                                          <p:spTgt spid="14"/>
                                        </p:tgtEl>
                                      </p:cBhvr>
                                      <p:from x="10000" y="10000"/>
                                      <p:to x="200000" y="450000"/>
                                    </p:animScale>
                                    <p:animScale>
                                      <p:cBhvr>
                                        <p:cTn id="89" dur="1230" accel="100000" fill="hold">
                                          <p:stCondLst>
                                            <p:cond delay="770"/>
                                          </p:stCondLst>
                                        </p:cTn>
                                        <p:tgtEl>
                                          <p:spTgt spid="14"/>
                                        </p:tgtEl>
                                      </p:cBhvr>
                                      <p:from x="200000" y="450000"/>
                                      <p:to x="100000" y="100000"/>
                                    </p:animScale>
                                    <p:set>
                                      <p:cBhvr>
                                        <p:cTn id="90" dur="770" fill="hold"/>
                                        <p:tgtEl>
                                          <p:spTgt spid="14"/>
                                        </p:tgtEl>
                                        <p:attrNameLst>
                                          <p:attrName>ppt_x</p:attrName>
                                        </p:attrNameLst>
                                      </p:cBhvr>
                                      <p:to>
                                        <p:strVal val="(0.5)"/>
                                      </p:to>
                                    </p:set>
                                    <p:anim from="(0.5)" to="(#ppt_x)" calcmode="lin" valueType="num">
                                      <p:cBhvr>
                                        <p:cTn id="91" dur="1230" accel="100000" fill="hold">
                                          <p:stCondLst>
                                            <p:cond delay="770"/>
                                          </p:stCondLst>
                                        </p:cTn>
                                        <p:tgtEl>
                                          <p:spTgt spid="14"/>
                                        </p:tgtEl>
                                        <p:attrNameLst>
                                          <p:attrName>ppt_x</p:attrName>
                                        </p:attrNameLst>
                                      </p:cBhvr>
                                    </p:anim>
                                    <p:set>
                                      <p:cBhvr>
                                        <p:cTn id="92" dur="770" fill="hold"/>
                                        <p:tgtEl>
                                          <p:spTgt spid="14"/>
                                        </p:tgtEl>
                                        <p:attrNameLst>
                                          <p:attrName>ppt_y</p:attrName>
                                        </p:attrNameLst>
                                      </p:cBhvr>
                                      <p:to>
                                        <p:strVal val="(#ppt_y+0.4)"/>
                                      </p:to>
                                    </p:set>
                                    <p:anim from="(#ppt_y+0.4)" to="(#ppt_y)" calcmode="lin" valueType="num">
                                      <p:cBhvr>
                                        <p:cTn id="93" dur="1230" accel="100000" fill="hold">
                                          <p:stCondLst>
                                            <p:cond delay="770"/>
                                          </p:stCondLst>
                                        </p:cTn>
                                        <p:tgtEl>
                                          <p:spTgt spid="14"/>
                                        </p:tgtEl>
                                        <p:attrNameLst>
                                          <p:attrName>ppt_y</p:attrName>
                                        </p:attrNameLst>
                                      </p:cBhvr>
                                    </p:anim>
                                  </p:childTnLst>
                                </p:cTn>
                              </p:par>
                            </p:childTnLst>
                          </p:cTn>
                        </p:par>
                        <p:par>
                          <p:cTn id="94" fill="hold">
                            <p:stCondLst>
                              <p:cond delay="18000"/>
                            </p:stCondLst>
                            <p:childTnLst>
                              <p:par>
                                <p:cTn id="95" presetID="51"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770" decel="100000"/>
                                        <p:tgtEl>
                                          <p:spTgt spid="17"/>
                                        </p:tgtEl>
                                      </p:cBhvr>
                                    </p:animEffect>
                                    <p:animScale>
                                      <p:cBhvr>
                                        <p:cTn id="98" dur="770" decel="100000"/>
                                        <p:tgtEl>
                                          <p:spTgt spid="17"/>
                                        </p:tgtEl>
                                      </p:cBhvr>
                                      <p:from x="10000" y="10000"/>
                                      <p:to x="200000" y="450000"/>
                                    </p:animScale>
                                    <p:animScale>
                                      <p:cBhvr>
                                        <p:cTn id="99" dur="1230" accel="100000" fill="hold">
                                          <p:stCondLst>
                                            <p:cond delay="770"/>
                                          </p:stCondLst>
                                        </p:cTn>
                                        <p:tgtEl>
                                          <p:spTgt spid="17"/>
                                        </p:tgtEl>
                                      </p:cBhvr>
                                      <p:from x="200000" y="450000"/>
                                      <p:to x="100000" y="100000"/>
                                    </p:animScale>
                                    <p:set>
                                      <p:cBhvr>
                                        <p:cTn id="100" dur="770" fill="hold"/>
                                        <p:tgtEl>
                                          <p:spTgt spid="17"/>
                                        </p:tgtEl>
                                        <p:attrNameLst>
                                          <p:attrName>ppt_x</p:attrName>
                                        </p:attrNameLst>
                                      </p:cBhvr>
                                      <p:to>
                                        <p:strVal val="(0.5)"/>
                                      </p:to>
                                    </p:set>
                                    <p:anim from="(0.5)" to="(#ppt_x)" calcmode="lin" valueType="num">
                                      <p:cBhvr>
                                        <p:cTn id="101" dur="1230" accel="100000" fill="hold">
                                          <p:stCondLst>
                                            <p:cond delay="770"/>
                                          </p:stCondLst>
                                        </p:cTn>
                                        <p:tgtEl>
                                          <p:spTgt spid="17"/>
                                        </p:tgtEl>
                                        <p:attrNameLst>
                                          <p:attrName>ppt_x</p:attrName>
                                        </p:attrNameLst>
                                      </p:cBhvr>
                                    </p:anim>
                                    <p:set>
                                      <p:cBhvr>
                                        <p:cTn id="102" dur="770" fill="hold"/>
                                        <p:tgtEl>
                                          <p:spTgt spid="17"/>
                                        </p:tgtEl>
                                        <p:attrNameLst>
                                          <p:attrName>ppt_y</p:attrName>
                                        </p:attrNameLst>
                                      </p:cBhvr>
                                      <p:to>
                                        <p:strVal val="(#ppt_y+0.4)"/>
                                      </p:to>
                                    </p:set>
                                    <p:anim from="(#ppt_y+0.4)" to="(#ppt_y)" calcmode="lin" valueType="num">
                                      <p:cBhvr>
                                        <p:cTn id="103" dur="1230" accel="100000" fill="hold">
                                          <p:stCondLst>
                                            <p:cond delay="770"/>
                                          </p:stCondLst>
                                        </p:cTn>
                                        <p:tgtEl>
                                          <p:spTgt spid="17"/>
                                        </p:tgtEl>
                                        <p:attrNameLst>
                                          <p:attrName>ppt_y</p:attrName>
                                        </p:attrNameLst>
                                      </p:cBhvr>
                                    </p:anim>
                                  </p:childTnLst>
                                </p:cTn>
                              </p:par>
                            </p:childTnLst>
                          </p:cTn>
                        </p:par>
                        <p:par>
                          <p:cTn id="104" fill="hold">
                            <p:stCondLst>
                              <p:cond delay="20000"/>
                            </p:stCondLst>
                            <p:childTnLst>
                              <p:par>
                                <p:cTn id="105" presetID="5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770" decel="100000"/>
                                        <p:tgtEl>
                                          <p:spTgt spid="15"/>
                                        </p:tgtEl>
                                      </p:cBhvr>
                                    </p:animEffect>
                                    <p:animScale>
                                      <p:cBhvr>
                                        <p:cTn id="108" dur="770" decel="100000"/>
                                        <p:tgtEl>
                                          <p:spTgt spid="15"/>
                                        </p:tgtEl>
                                      </p:cBhvr>
                                      <p:from x="10000" y="10000"/>
                                      <p:to x="200000" y="450000"/>
                                    </p:animScale>
                                    <p:animScale>
                                      <p:cBhvr>
                                        <p:cTn id="109" dur="1230" accel="100000" fill="hold">
                                          <p:stCondLst>
                                            <p:cond delay="770"/>
                                          </p:stCondLst>
                                        </p:cTn>
                                        <p:tgtEl>
                                          <p:spTgt spid="15"/>
                                        </p:tgtEl>
                                      </p:cBhvr>
                                      <p:from x="200000" y="450000"/>
                                      <p:to x="100000" y="100000"/>
                                    </p:animScale>
                                    <p:set>
                                      <p:cBhvr>
                                        <p:cTn id="110" dur="770" fill="hold"/>
                                        <p:tgtEl>
                                          <p:spTgt spid="15"/>
                                        </p:tgtEl>
                                        <p:attrNameLst>
                                          <p:attrName>ppt_x</p:attrName>
                                        </p:attrNameLst>
                                      </p:cBhvr>
                                      <p:to>
                                        <p:strVal val="(0.5)"/>
                                      </p:to>
                                    </p:set>
                                    <p:anim from="(0.5)" to="(#ppt_x)" calcmode="lin" valueType="num">
                                      <p:cBhvr>
                                        <p:cTn id="111" dur="1230" accel="100000" fill="hold">
                                          <p:stCondLst>
                                            <p:cond delay="770"/>
                                          </p:stCondLst>
                                        </p:cTn>
                                        <p:tgtEl>
                                          <p:spTgt spid="15"/>
                                        </p:tgtEl>
                                        <p:attrNameLst>
                                          <p:attrName>ppt_x</p:attrName>
                                        </p:attrNameLst>
                                      </p:cBhvr>
                                    </p:anim>
                                    <p:set>
                                      <p:cBhvr>
                                        <p:cTn id="112" dur="770" fill="hold"/>
                                        <p:tgtEl>
                                          <p:spTgt spid="15"/>
                                        </p:tgtEl>
                                        <p:attrNameLst>
                                          <p:attrName>ppt_y</p:attrName>
                                        </p:attrNameLst>
                                      </p:cBhvr>
                                      <p:to>
                                        <p:strVal val="(#ppt_y+0.4)"/>
                                      </p:to>
                                    </p:set>
                                    <p:anim from="(#ppt_y+0.4)" to="(#ppt_y)" calcmode="lin" valueType="num">
                                      <p:cBhvr>
                                        <p:cTn id="113" dur="1230" accel="100000" fill="hold">
                                          <p:stCondLst>
                                            <p:cond delay="770"/>
                                          </p:stCondLst>
                                        </p:cTn>
                                        <p:tgtEl>
                                          <p:spTgt spid="15"/>
                                        </p:tgtEl>
                                        <p:attrNameLst>
                                          <p:attrName>ppt_y</p:attrName>
                                        </p:attrNameLst>
                                      </p:cBhvr>
                                    </p:anim>
                                  </p:childTnLst>
                                </p:cTn>
                              </p:par>
                            </p:childTnLst>
                          </p:cTn>
                        </p:par>
                        <p:par>
                          <p:cTn id="114" fill="hold">
                            <p:stCondLst>
                              <p:cond delay="22000"/>
                            </p:stCondLst>
                            <p:childTnLst>
                              <p:par>
                                <p:cTn id="115" presetID="51" presetClass="entr" presetSubtype="0" fill="hold" nodeType="after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770" decel="100000"/>
                                        <p:tgtEl>
                                          <p:spTgt spid="18"/>
                                        </p:tgtEl>
                                      </p:cBhvr>
                                    </p:animEffect>
                                    <p:animScale>
                                      <p:cBhvr>
                                        <p:cTn id="118" dur="770" decel="100000"/>
                                        <p:tgtEl>
                                          <p:spTgt spid="18"/>
                                        </p:tgtEl>
                                      </p:cBhvr>
                                      <p:from x="10000" y="10000"/>
                                      <p:to x="200000" y="450000"/>
                                    </p:animScale>
                                    <p:animScale>
                                      <p:cBhvr>
                                        <p:cTn id="119" dur="1230" accel="100000" fill="hold">
                                          <p:stCondLst>
                                            <p:cond delay="770"/>
                                          </p:stCondLst>
                                        </p:cTn>
                                        <p:tgtEl>
                                          <p:spTgt spid="18"/>
                                        </p:tgtEl>
                                      </p:cBhvr>
                                      <p:from x="200000" y="450000"/>
                                      <p:to x="100000" y="100000"/>
                                    </p:animScale>
                                    <p:set>
                                      <p:cBhvr>
                                        <p:cTn id="120" dur="770" fill="hold"/>
                                        <p:tgtEl>
                                          <p:spTgt spid="18"/>
                                        </p:tgtEl>
                                        <p:attrNameLst>
                                          <p:attrName>ppt_x</p:attrName>
                                        </p:attrNameLst>
                                      </p:cBhvr>
                                      <p:to>
                                        <p:strVal val="(0.5)"/>
                                      </p:to>
                                    </p:set>
                                    <p:anim from="(0.5)" to="(#ppt_x)" calcmode="lin" valueType="num">
                                      <p:cBhvr>
                                        <p:cTn id="121" dur="1230" accel="100000" fill="hold">
                                          <p:stCondLst>
                                            <p:cond delay="770"/>
                                          </p:stCondLst>
                                        </p:cTn>
                                        <p:tgtEl>
                                          <p:spTgt spid="18"/>
                                        </p:tgtEl>
                                        <p:attrNameLst>
                                          <p:attrName>ppt_x</p:attrName>
                                        </p:attrNameLst>
                                      </p:cBhvr>
                                    </p:anim>
                                    <p:set>
                                      <p:cBhvr>
                                        <p:cTn id="122" dur="770" fill="hold"/>
                                        <p:tgtEl>
                                          <p:spTgt spid="18"/>
                                        </p:tgtEl>
                                        <p:attrNameLst>
                                          <p:attrName>ppt_y</p:attrName>
                                        </p:attrNameLst>
                                      </p:cBhvr>
                                      <p:to>
                                        <p:strVal val="(#ppt_y+0.4)"/>
                                      </p:to>
                                    </p:set>
                                    <p:anim from="(#ppt_y+0.4)" to="(#ppt_y)" calcmode="lin" valueType="num">
                                      <p:cBhvr>
                                        <p:cTn id="123" dur="1230" accel="100000" fill="hold">
                                          <p:stCondLst>
                                            <p:cond delay="770"/>
                                          </p:stCondLst>
                                        </p:cTn>
                                        <p:tgtEl>
                                          <p:spTgt spid="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sz="4000" b="1" dirty="0" smtClean="0">
                <a:solidFill>
                  <a:srgbClr val="008000"/>
                </a:solidFill>
                <a:latin typeface="Courier New" pitchFamily="49" charset="0"/>
                <a:cs typeface="Courier New" pitchFamily="49" charset="0"/>
              </a:rPr>
              <a:t>Образовательное </a:t>
            </a:r>
            <a:r>
              <a:rPr lang="ru-RU" altLang="ru-RU" sz="4000" b="1" dirty="0" err="1" smtClean="0">
                <a:solidFill>
                  <a:srgbClr val="008000"/>
                </a:solidFill>
                <a:latin typeface="Courier New" pitchFamily="49" charset="0"/>
                <a:cs typeface="Courier New" pitchFamily="49" charset="0"/>
              </a:rPr>
              <a:t>со-бытие</a:t>
            </a:r>
            <a:endParaRPr lang="ru-RU" altLang="ru-RU" sz="4000" b="1" dirty="0" smtClean="0">
              <a:solidFill>
                <a:srgbClr val="008000"/>
              </a:solidFill>
              <a:latin typeface="Courier New" pitchFamily="49" charset="0"/>
              <a:cs typeface="Courier New" pitchFamily="49" charset="0"/>
            </a:endParaRPr>
          </a:p>
        </p:txBody>
      </p:sp>
      <p:graphicFrame>
        <p:nvGraphicFramePr>
          <p:cNvPr id="4" name="Содержимое 3"/>
          <p:cNvGraphicFramePr>
            <a:graphicFrameLocks noGrp="1"/>
          </p:cNvGraphicFramePr>
          <p:nvPr>
            <p:ph idx="1"/>
          </p:nvPr>
        </p:nvGraphicFramePr>
        <p:xfrm>
          <a:off x="428596" y="1214422"/>
          <a:ext cx="8229600" cy="375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714348" y="4714884"/>
            <a:ext cx="7286676" cy="1938992"/>
          </a:xfrm>
          <a:prstGeom prst="rect">
            <a:avLst/>
          </a:prstGeom>
        </p:spPr>
        <p:txBody>
          <a:bodyPr wrap="square">
            <a:spAutoFit/>
          </a:bodyPr>
          <a:lstStyle/>
          <a:p>
            <a:r>
              <a:rPr lang="ru-RU" sz="2400" b="1" dirty="0" smtClean="0">
                <a:latin typeface="Calibri" pitchFamily="34" charset="0"/>
              </a:rPr>
              <a:t>Образовательное  </a:t>
            </a:r>
            <a:r>
              <a:rPr lang="ru-RU" sz="2400" b="1" dirty="0" err="1" smtClean="0">
                <a:latin typeface="Calibri" pitchFamily="34" charset="0"/>
              </a:rPr>
              <a:t>со-бытие</a:t>
            </a:r>
            <a:r>
              <a:rPr lang="ru-RU" sz="2400" b="1" dirty="0" smtClean="0">
                <a:latin typeface="Calibri" pitchFamily="34" charset="0"/>
              </a:rPr>
              <a:t>  </a:t>
            </a:r>
            <a:r>
              <a:rPr lang="ru-RU" sz="2400" dirty="0" smtClean="0">
                <a:latin typeface="Calibri" pitchFamily="34" charset="0"/>
              </a:rPr>
              <a:t>- это личностно-значимая совместная деятельность, связанная общностью переживаний, удовлетворяющая потребности в учении и ведущая к развитию личности.</a:t>
            </a:r>
            <a:endParaRPr lang="ru-RU" sz="24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457200" y="274638"/>
            <a:ext cx="8229600" cy="654050"/>
          </a:xfrm>
        </p:spPr>
        <p:txBody>
          <a:bodyPr/>
          <a:lstStyle/>
          <a:p>
            <a:r>
              <a:rPr sz="3600" smtClean="0">
                <a:solidFill>
                  <a:srgbClr val="7030A0"/>
                </a:solidFill>
              </a:rPr>
              <a:t>"Калейдоскоп  со-бытий"</a:t>
            </a:r>
          </a:p>
        </p:txBody>
      </p:sp>
      <p:sp>
        <p:nvSpPr>
          <p:cNvPr id="29699" name="Содержимое 2"/>
          <p:cNvSpPr>
            <a:spLocks noGrp="1"/>
          </p:cNvSpPr>
          <p:nvPr>
            <p:ph idx="1"/>
          </p:nvPr>
        </p:nvSpPr>
        <p:spPr>
          <a:xfrm>
            <a:off x="457200" y="1071563"/>
            <a:ext cx="8229600" cy="5054600"/>
          </a:xfrm>
        </p:spPr>
        <p:txBody>
          <a:bodyPr/>
          <a:lstStyle/>
          <a:p>
            <a:r>
              <a:rPr lang="ru-RU" sz="2000" b="1" smtClean="0">
                <a:solidFill>
                  <a:schemeClr val="tx1"/>
                </a:solidFill>
              </a:rPr>
              <a:t>2 В  «Спортивная площадка»  (математика, «Периметр»)</a:t>
            </a:r>
          </a:p>
        </p:txBody>
      </p:sp>
      <p:pic>
        <p:nvPicPr>
          <p:cNvPr id="29700" name="Рисунок 1"/>
          <p:cNvPicPr>
            <a:picLocks noChangeAspect="1" noChangeArrowheads="1"/>
          </p:cNvPicPr>
          <p:nvPr/>
        </p:nvPicPr>
        <p:blipFill>
          <a:blip r:embed="rId2"/>
          <a:srcRect/>
          <a:stretch>
            <a:fillRect/>
          </a:stretch>
        </p:blipFill>
        <p:spPr bwMode="auto">
          <a:xfrm>
            <a:off x="7335838" y="0"/>
            <a:ext cx="1808162" cy="1000125"/>
          </a:xfrm>
          <a:prstGeom prst="rect">
            <a:avLst/>
          </a:prstGeom>
          <a:noFill/>
          <a:ln w="9525">
            <a:noFill/>
            <a:miter lim="800000"/>
            <a:headEnd/>
            <a:tailEnd/>
          </a:ln>
        </p:spPr>
      </p:pic>
      <p:pic>
        <p:nvPicPr>
          <p:cNvPr id="5" name="Рисунок 4" descr="F:\СО-БЫТИЕ\Ендресяк Спортивная площадка\P1120798.JPG"/>
          <p:cNvPicPr>
            <a:picLocks noChangeAspect="1" noChangeArrowheads="1"/>
          </p:cNvPicPr>
          <p:nvPr/>
        </p:nvPicPr>
        <p:blipFill>
          <a:blip r:embed="rId3"/>
          <a:srcRect/>
          <a:stretch>
            <a:fillRect/>
          </a:stretch>
        </p:blipFill>
        <p:spPr bwMode="auto">
          <a:xfrm>
            <a:off x="357188" y="1714500"/>
            <a:ext cx="3571875" cy="2428875"/>
          </a:xfrm>
          <a:prstGeom prst="rect">
            <a:avLst/>
          </a:prstGeom>
          <a:noFill/>
          <a:ln w="9525">
            <a:noFill/>
            <a:miter lim="800000"/>
            <a:headEnd/>
            <a:tailEnd/>
          </a:ln>
        </p:spPr>
      </p:pic>
      <p:pic>
        <p:nvPicPr>
          <p:cNvPr id="6" name="Рисунок 5" descr="F:\СО-БЫТИЕ\Ендресяк Спортивная площадка\P1120794.JPG"/>
          <p:cNvPicPr>
            <a:picLocks noChangeAspect="1" noChangeArrowheads="1"/>
          </p:cNvPicPr>
          <p:nvPr/>
        </p:nvPicPr>
        <p:blipFill>
          <a:blip r:embed="rId4"/>
          <a:srcRect/>
          <a:stretch>
            <a:fillRect/>
          </a:stretch>
        </p:blipFill>
        <p:spPr bwMode="auto">
          <a:xfrm>
            <a:off x="4643438" y="1643063"/>
            <a:ext cx="3500437" cy="2286000"/>
          </a:xfrm>
          <a:prstGeom prst="rect">
            <a:avLst/>
          </a:prstGeom>
          <a:noFill/>
          <a:ln w="9525">
            <a:noFill/>
            <a:miter lim="800000"/>
            <a:headEnd/>
            <a:tailEnd/>
          </a:ln>
        </p:spPr>
      </p:pic>
      <p:pic>
        <p:nvPicPr>
          <p:cNvPr id="7" name="Рисунок 6" descr="F:\СО-БЫТИЕ\Ендресяк Спортивная площадка\P1120799.JPG"/>
          <p:cNvPicPr>
            <a:picLocks noChangeAspect="1" noChangeArrowheads="1"/>
          </p:cNvPicPr>
          <p:nvPr/>
        </p:nvPicPr>
        <p:blipFill>
          <a:blip r:embed="rId5"/>
          <a:srcRect/>
          <a:stretch>
            <a:fillRect/>
          </a:stretch>
        </p:blipFill>
        <p:spPr bwMode="auto">
          <a:xfrm>
            <a:off x="5000625" y="4286250"/>
            <a:ext cx="3230563" cy="2286000"/>
          </a:xfrm>
          <a:prstGeom prst="rect">
            <a:avLst/>
          </a:prstGeom>
          <a:noFill/>
          <a:ln w="9525">
            <a:noFill/>
            <a:miter lim="800000"/>
            <a:headEnd/>
            <a:tailEnd/>
          </a:ln>
        </p:spPr>
      </p:pic>
      <p:pic>
        <p:nvPicPr>
          <p:cNvPr id="8" name="Рисунок 7" descr="F:\СО-БЫТИЕ\Ендресяк Спортивная площадка\P1120796.JPG"/>
          <p:cNvPicPr>
            <a:picLocks noChangeAspect="1" noChangeArrowheads="1"/>
          </p:cNvPicPr>
          <p:nvPr/>
        </p:nvPicPr>
        <p:blipFill>
          <a:blip r:embed="rId6" cstate="print"/>
          <a:srcRect/>
          <a:stretch>
            <a:fillRect/>
          </a:stretch>
        </p:blipFill>
        <p:spPr bwMode="auto">
          <a:xfrm>
            <a:off x="428625" y="4357688"/>
            <a:ext cx="3429000" cy="214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70" decel="100000"/>
                                        <p:tgtEl>
                                          <p:spTgt spid="6"/>
                                        </p:tgtEl>
                                      </p:cBhvr>
                                    </p:animEffect>
                                    <p:animScale>
                                      <p:cBhvr>
                                        <p:cTn id="18" dur="770" decel="100000"/>
                                        <p:tgtEl>
                                          <p:spTgt spid="6"/>
                                        </p:tgtEl>
                                      </p:cBhvr>
                                      <p:from x="10000" y="10000"/>
                                      <p:to x="200000" y="450000"/>
                                    </p:animScale>
                                    <p:animScale>
                                      <p:cBhvr>
                                        <p:cTn id="19" dur="1230" accel="100000" fill="hold">
                                          <p:stCondLst>
                                            <p:cond delay="770"/>
                                          </p:stCondLst>
                                        </p:cTn>
                                        <p:tgtEl>
                                          <p:spTgt spid="6"/>
                                        </p:tgtEl>
                                      </p:cBhvr>
                                      <p:from x="200000" y="450000"/>
                                      <p:to x="100000" y="100000"/>
                                    </p:animScale>
                                    <p:set>
                                      <p:cBhvr>
                                        <p:cTn id="20" dur="770" fill="hold"/>
                                        <p:tgtEl>
                                          <p:spTgt spid="6"/>
                                        </p:tgtEl>
                                        <p:attrNameLst>
                                          <p:attrName>ppt_x</p:attrName>
                                        </p:attrNameLst>
                                      </p:cBhvr>
                                      <p:to>
                                        <p:strVal val="(0.5)"/>
                                      </p:to>
                                    </p:set>
                                    <p:anim from="(0.5)" to="(#ppt_x)" calcmode="lin" valueType="num">
                                      <p:cBhvr>
                                        <p:cTn id="21" dur="1230" accel="100000" fill="hold">
                                          <p:stCondLst>
                                            <p:cond delay="770"/>
                                          </p:stCondLst>
                                        </p:cTn>
                                        <p:tgtEl>
                                          <p:spTgt spid="6"/>
                                        </p:tgtEl>
                                        <p:attrNameLst>
                                          <p:attrName>ppt_x</p:attrName>
                                        </p:attrNameLst>
                                      </p:cBhvr>
                                    </p:anim>
                                    <p:set>
                                      <p:cBhvr>
                                        <p:cTn id="22" dur="770" fill="hold"/>
                                        <p:tgtEl>
                                          <p:spTgt spid="6"/>
                                        </p:tgtEl>
                                        <p:attrNameLst>
                                          <p:attrName>ppt_y</p:attrName>
                                        </p:attrNameLst>
                                      </p:cBhvr>
                                      <p:to>
                                        <p:strVal val="(#ppt_y+0.4)"/>
                                      </p:to>
                                    </p:set>
                                    <p:anim from="(#ppt_y+0.4)" to="(#ppt_y)" calcmode="lin" valueType="num">
                                      <p:cBhvr>
                                        <p:cTn id="23" dur="1230" accel="100000" fill="hold">
                                          <p:stCondLst>
                                            <p:cond delay="770"/>
                                          </p:stCondLst>
                                        </p:cTn>
                                        <p:tgtEl>
                                          <p:spTgt spid="6"/>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70" decel="100000"/>
                                        <p:tgtEl>
                                          <p:spTgt spid="7"/>
                                        </p:tgtEl>
                                      </p:cBhvr>
                                    </p:animEffect>
                                    <p:animScale>
                                      <p:cBhvr>
                                        <p:cTn id="28" dur="770" decel="100000"/>
                                        <p:tgtEl>
                                          <p:spTgt spid="7"/>
                                        </p:tgtEl>
                                      </p:cBhvr>
                                      <p:from x="10000" y="10000"/>
                                      <p:to x="200000" y="450000"/>
                                    </p:animScale>
                                    <p:animScale>
                                      <p:cBhvr>
                                        <p:cTn id="29" dur="1230" accel="100000" fill="hold">
                                          <p:stCondLst>
                                            <p:cond delay="770"/>
                                          </p:stCondLst>
                                        </p:cTn>
                                        <p:tgtEl>
                                          <p:spTgt spid="7"/>
                                        </p:tgtEl>
                                      </p:cBhvr>
                                      <p:from x="200000" y="450000"/>
                                      <p:to x="100000" y="100000"/>
                                    </p:animScale>
                                    <p:set>
                                      <p:cBhvr>
                                        <p:cTn id="30" dur="770" fill="hold"/>
                                        <p:tgtEl>
                                          <p:spTgt spid="7"/>
                                        </p:tgtEl>
                                        <p:attrNameLst>
                                          <p:attrName>ppt_x</p:attrName>
                                        </p:attrNameLst>
                                      </p:cBhvr>
                                      <p:to>
                                        <p:strVal val="(0.5)"/>
                                      </p:to>
                                    </p:set>
                                    <p:anim from="(0.5)" to="(#ppt_x)" calcmode="lin" valueType="num">
                                      <p:cBhvr>
                                        <p:cTn id="31" dur="1230" accel="100000" fill="hold">
                                          <p:stCondLst>
                                            <p:cond delay="770"/>
                                          </p:stCondLst>
                                        </p:cTn>
                                        <p:tgtEl>
                                          <p:spTgt spid="7"/>
                                        </p:tgtEl>
                                        <p:attrNameLst>
                                          <p:attrName>ppt_x</p:attrName>
                                        </p:attrNameLst>
                                      </p:cBhvr>
                                    </p:anim>
                                    <p:set>
                                      <p:cBhvr>
                                        <p:cTn id="32" dur="770" fill="hold"/>
                                        <p:tgtEl>
                                          <p:spTgt spid="7"/>
                                        </p:tgtEl>
                                        <p:attrNameLst>
                                          <p:attrName>ppt_y</p:attrName>
                                        </p:attrNameLst>
                                      </p:cBhvr>
                                      <p:to>
                                        <p:strVal val="(#ppt_y+0.4)"/>
                                      </p:to>
                                    </p:set>
                                    <p:anim from="(#ppt_y+0.4)" to="(#ppt_y)" calcmode="lin" valueType="num">
                                      <p:cBhvr>
                                        <p:cTn id="33" dur="1230" accel="100000" fill="hold">
                                          <p:stCondLst>
                                            <p:cond delay="770"/>
                                          </p:stCondLst>
                                        </p:cTn>
                                        <p:tgtEl>
                                          <p:spTgt spid="7"/>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70" decel="100000"/>
                                        <p:tgtEl>
                                          <p:spTgt spid="8"/>
                                        </p:tgtEl>
                                      </p:cBhvr>
                                    </p:animEffect>
                                    <p:animScale>
                                      <p:cBhvr>
                                        <p:cTn id="38" dur="770" decel="100000"/>
                                        <p:tgtEl>
                                          <p:spTgt spid="8"/>
                                        </p:tgtEl>
                                      </p:cBhvr>
                                      <p:from x="10000" y="10000"/>
                                      <p:to x="200000" y="450000"/>
                                    </p:animScale>
                                    <p:animScale>
                                      <p:cBhvr>
                                        <p:cTn id="39" dur="1230" accel="100000" fill="hold">
                                          <p:stCondLst>
                                            <p:cond delay="770"/>
                                          </p:stCondLst>
                                        </p:cTn>
                                        <p:tgtEl>
                                          <p:spTgt spid="8"/>
                                        </p:tgtEl>
                                      </p:cBhvr>
                                      <p:from x="200000" y="450000"/>
                                      <p:to x="100000" y="100000"/>
                                    </p:animScale>
                                    <p:set>
                                      <p:cBhvr>
                                        <p:cTn id="40" dur="770" fill="hold"/>
                                        <p:tgtEl>
                                          <p:spTgt spid="8"/>
                                        </p:tgtEl>
                                        <p:attrNameLst>
                                          <p:attrName>ppt_x</p:attrName>
                                        </p:attrNameLst>
                                      </p:cBhvr>
                                      <p:to>
                                        <p:strVal val="(0.5)"/>
                                      </p:to>
                                    </p:set>
                                    <p:anim from="(0.5)" to="(#ppt_x)" calcmode="lin" valueType="num">
                                      <p:cBhvr>
                                        <p:cTn id="41" dur="1230" accel="100000" fill="hold">
                                          <p:stCondLst>
                                            <p:cond delay="770"/>
                                          </p:stCondLst>
                                        </p:cTn>
                                        <p:tgtEl>
                                          <p:spTgt spid="8"/>
                                        </p:tgtEl>
                                        <p:attrNameLst>
                                          <p:attrName>ppt_x</p:attrName>
                                        </p:attrNameLst>
                                      </p:cBhvr>
                                    </p:anim>
                                    <p:set>
                                      <p:cBhvr>
                                        <p:cTn id="42" dur="770" fill="hold"/>
                                        <p:tgtEl>
                                          <p:spTgt spid="8"/>
                                        </p:tgtEl>
                                        <p:attrNameLst>
                                          <p:attrName>ppt_y</p:attrName>
                                        </p:attrNameLst>
                                      </p:cBhvr>
                                      <p:to>
                                        <p:strVal val="(#ppt_y+0.4)"/>
                                      </p:to>
                                    </p:set>
                                    <p:anim from="(#ppt_y+0.4)" to="(#ppt_y)" calcmode="lin" valueType="num">
                                      <p:cBhvr>
                                        <p:cTn id="43"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457200" y="274638"/>
            <a:ext cx="6972300" cy="439737"/>
          </a:xfrm>
        </p:spPr>
        <p:txBody>
          <a:bodyPr/>
          <a:lstStyle/>
          <a:p>
            <a:r>
              <a:rPr sz="3600" smtClean="0">
                <a:solidFill>
                  <a:srgbClr val="7030A0"/>
                </a:solidFill>
              </a:rPr>
              <a:t>"Калейдоскоп  со-бытий"</a:t>
            </a:r>
          </a:p>
        </p:txBody>
      </p:sp>
      <p:sp>
        <p:nvSpPr>
          <p:cNvPr id="30723" name="Содержимое 2"/>
          <p:cNvSpPr>
            <a:spLocks noGrp="1"/>
          </p:cNvSpPr>
          <p:nvPr>
            <p:ph idx="1"/>
          </p:nvPr>
        </p:nvSpPr>
        <p:spPr>
          <a:xfrm>
            <a:off x="457200" y="1071563"/>
            <a:ext cx="8229600" cy="5054600"/>
          </a:xfrm>
        </p:spPr>
        <p:txBody>
          <a:bodyPr/>
          <a:lstStyle/>
          <a:p>
            <a:pPr>
              <a:buFont typeface="Arial" charset="0"/>
              <a:buNone/>
            </a:pPr>
            <a:r>
              <a:rPr lang="ru-RU" sz="2400" b="1" smtClean="0"/>
              <a:t>3  Б   «Как одевались наши предки» (окружающий мир)</a:t>
            </a:r>
          </a:p>
        </p:txBody>
      </p:sp>
      <p:pic>
        <p:nvPicPr>
          <p:cNvPr id="30724" name="Рисунок 1"/>
          <p:cNvPicPr>
            <a:picLocks noChangeAspect="1" noChangeArrowheads="1"/>
          </p:cNvPicPr>
          <p:nvPr/>
        </p:nvPicPr>
        <p:blipFill>
          <a:blip r:embed="rId2"/>
          <a:srcRect/>
          <a:stretch>
            <a:fillRect/>
          </a:stretch>
        </p:blipFill>
        <p:spPr bwMode="auto">
          <a:xfrm>
            <a:off x="7143750" y="142875"/>
            <a:ext cx="1808163" cy="1000125"/>
          </a:xfrm>
          <a:prstGeom prst="rect">
            <a:avLst/>
          </a:prstGeom>
          <a:noFill/>
          <a:ln w="9525">
            <a:noFill/>
            <a:miter lim="800000"/>
            <a:headEnd/>
            <a:tailEnd/>
          </a:ln>
        </p:spPr>
      </p:pic>
      <p:pic>
        <p:nvPicPr>
          <p:cNvPr id="6" name="Рисунок 5" descr="F:\СО-БЫТИЕ\3 б\Фото урок\IMG_0491.JPG"/>
          <p:cNvPicPr>
            <a:picLocks noChangeAspect="1" noChangeArrowheads="1"/>
          </p:cNvPicPr>
          <p:nvPr/>
        </p:nvPicPr>
        <p:blipFill>
          <a:blip r:embed="rId3"/>
          <a:srcRect/>
          <a:stretch>
            <a:fillRect/>
          </a:stretch>
        </p:blipFill>
        <p:spPr bwMode="auto">
          <a:xfrm>
            <a:off x="4572000" y="4286250"/>
            <a:ext cx="3209925" cy="2286000"/>
          </a:xfrm>
          <a:prstGeom prst="rect">
            <a:avLst/>
          </a:prstGeom>
          <a:noFill/>
          <a:ln w="9525">
            <a:noFill/>
            <a:miter lim="800000"/>
            <a:headEnd/>
            <a:tailEnd/>
          </a:ln>
        </p:spPr>
      </p:pic>
      <p:pic>
        <p:nvPicPr>
          <p:cNvPr id="7" name="Рисунок 6" descr="F:\СО-БЫТИЕ\3 б\Фото урок\IMG_0481.JPG"/>
          <p:cNvPicPr>
            <a:picLocks noChangeAspect="1" noChangeArrowheads="1"/>
          </p:cNvPicPr>
          <p:nvPr/>
        </p:nvPicPr>
        <p:blipFill>
          <a:blip r:embed="rId4"/>
          <a:srcRect/>
          <a:stretch>
            <a:fillRect/>
          </a:stretch>
        </p:blipFill>
        <p:spPr bwMode="auto">
          <a:xfrm>
            <a:off x="5214938" y="1500188"/>
            <a:ext cx="3240087" cy="2714625"/>
          </a:xfrm>
          <a:prstGeom prst="rect">
            <a:avLst/>
          </a:prstGeom>
          <a:noFill/>
          <a:ln w="9525">
            <a:noFill/>
            <a:miter lim="800000"/>
            <a:headEnd/>
            <a:tailEnd/>
          </a:ln>
        </p:spPr>
      </p:pic>
      <p:pic>
        <p:nvPicPr>
          <p:cNvPr id="8" name="Рисунок 7" descr="F:\СО-БЫТИЕ\3 б\Фото урок\IMG_0467.JPG"/>
          <p:cNvPicPr>
            <a:picLocks noChangeAspect="1" noChangeArrowheads="1"/>
          </p:cNvPicPr>
          <p:nvPr/>
        </p:nvPicPr>
        <p:blipFill>
          <a:blip r:embed="rId5"/>
          <a:srcRect/>
          <a:stretch>
            <a:fillRect/>
          </a:stretch>
        </p:blipFill>
        <p:spPr bwMode="auto">
          <a:xfrm>
            <a:off x="1143000" y="4214813"/>
            <a:ext cx="3151188" cy="2286000"/>
          </a:xfrm>
          <a:prstGeom prst="rect">
            <a:avLst/>
          </a:prstGeom>
          <a:noFill/>
          <a:ln w="9525">
            <a:noFill/>
            <a:miter lim="800000"/>
            <a:headEnd/>
            <a:tailEnd/>
          </a:ln>
        </p:spPr>
      </p:pic>
      <p:pic>
        <p:nvPicPr>
          <p:cNvPr id="9" name="Рисунок 8" descr="F:\СО-БЫТИЕ\3 б\Фото урок\IMG_0464.JPG"/>
          <p:cNvPicPr>
            <a:picLocks noChangeAspect="1" noChangeArrowheads="1"/>
          </p:cNvPicPr>
          <p:nvPr/>
        </p:nvPicPr>
        <p:blipFill>
          <a:blip r:embed="rId6" cstate="print"/>
          <a:srcRect/>
          <a:stretch>
            <a:fillRect/>
          </a:stretch>
        </p:blipFill>
        <p:spPr bwMode="auto">
          <a:xfrm>
            <a:off x="500063" y="1571625"/>
            <a:ext cx="3429000"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70" decel="100000"/>
                                        <p:tgtEl>
                                          <p:spTgt spid="7"/>
                                        </p:tgtEl>
                                      </p:cBhvr>
                                    </p:animEffect>
                                    <p:animScale>
                                      <p:cBhvr>
                                        <p:cTn id="18" dur="770" decel="100000"/>
                                        <p:tgtEl>
                                          <p:spTgt spid="7"/>
                                        </p:tgtEl>
                                      </p:cBhvr>
                                      <p:from x="10000" y="10000"/>
                                      <p:to x="200000" y="450000"/>
                                    </p:animScale>
                                    <p:animScale>
                                      <p:cBhvr>
                                        <p:cTn id="19" dur="1230" accel="100000" fill="hold">
                                          <p:stCondLst>
                                            <p:cond delay="770"/>
                                          </p:stCondLst>
                                        </p:cTn>
                                        <p:tgtEl>
                                          <p:spTgt spid="7"/>
                                        </p:tgtEl>
                                      </p:cBhvr>
                                      <p:from x="200000" y="450000"/>
                                      <p:to x="100000" y="100000"/>
                                    </p:animScale>
                                    <p:set>
                                      <p:cBhvr>
                                        <p:cTn id="20" dur="770" fill="hold"/>
                                        <p:tgtEl>
                                          <p:spTgt spid="7"/>
                                        </p:tgtEl>
                                        <p:attrNameLst>
                                          <p:attrName>ppt_x</p:attrName>
                                        </p:attrNameLst>
                                      </p:cBhvr>
                                      <p:to>
                                        <p:strVal val="(0.5)"/>
                                      </p:to>
                                    </p:set>
                                    <p:anim from="(0.5)" to="(#ppt_x)" calcmode="lin" valueType="num">
                                      <p:cBhvr>
                                        <p:cTn id="21" dur="1230" accel="100000" fill="hold">
                                          <p:stCondLst>
                                            <p:cond delay="770"/>
                                          </p:stCondLst>
                                        </p:cTn>
                                        <p:tgtEl>
                                          <p:spTgt spid="7"/>
                                        </p:tgtEl>
                                        <p:attrNameLst>
                                          <p:attrName>ppt_x</p:attrName>
                                        </p:attrNameLst>
                                      </p:cBhvr>
                                    </p:anim>
                                    <p:set>
                                      <p:cBhvr>
                                        <p:cTn id="22" dur="770" fill="hold"/>
                                        <p:tgtEl>
                                          <p:spTgt spid="7"/>
                                        </p:tgtEl>
                                        <p:attrNameLst>
                                          <p:attrName>ppt_y</p:attrName>
                                        </p:attrNameLst>
                                      </p:cBhvr>
                                      <p:to>
                                        <p:strVal val="(#ppt_y+0.4)"/>
                                      </p:to>
                                    </p:set>
                                    <p:anim from="(#ppt_y+0.4)" to="(#ppt_y)" calcmode="lin" valueType="num">
                                      <p:cBhvr>
                                        <p:cTn id="23" dur="1230" accel="100000" fill="hold">
                                          <p:stCondLst>
                                            <p:cond delay="770"/>
                                          </p:stCondLst>
                                        </p:cTn>
                                        <p:tgtEl>
                                          <p:spTgt spid="7"/>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70" decel="100000"/>
                                        <p:tgtEl>
                                          <p:spTgt spid="8"/>
                                        </p:tgtEl>
                                      </p:cBhvr>
                                    </p:animEffect>
                                    <p:animScale>
                                      <p:cBhvr>
                                        <p:cTn id="28" dur="770" decel="100000"/>
                                        <p:tgtEl>
                                          <p:spTgt spid="8"/>
                                        </p:tgtEl>
                                      </p:cBhvr>
                                      <p:from x="10000" y="10000"/>
                                      <p:to x="200000" y="450000"/>
                                    </p:animScale>
                                    <p:animScale>
                                      <p:cBhvr>
                                        <p:cTn id="29" dur="1230" accel="100000" fill="hold">
                                          <p:stCondLst>
                                            <p:cond delay="770"/>
                                          </p:stCondLst>
                                        </p:cTn>
                                        <p:tgtEl>
                                          <p:spTgt spid="8"/>
                                        </p:tgtEl>
                                      </p:cBhvr>
                                      <p:from x="200000" y="450000"/>
                                      <p:to x="100000" y="100000"/>
                                    </p:animScale>
                                    <p:set>
                                      <p:cBhvr>
                                        <p:cTn id="30" dur="770" fill="hold"/>
                                        <p:tgtEl>
                                          <p:spTgt spid="8"/>
                                        </p:tgtEl>
                                        <p:attrNameLst>
                                          <p:attrName>ppt_x</p:attrName>
                                        </p:attrNameLst>
                                      </p:cBhvr>
                                      <p:to>
                                        <p:strVal val="(0.5)"/>
                                      </p:to>
                                    </p:set>
                                    <p:anim from="(0.5)" to="(#ppt_x)" calcmode="lin" valueType="num">
                                      <p:cBhvr>
                                        <p:cTn id="31" dur="1230" accel="100000" fill="hold">
                                          <p:stCondLst>
                                            <p:cond delay="770"/>
                                          </p:stCondLst>
                                        </p:cTn>
                                        <p:tgtEl>
                                          <p:spTgt spid="8"/>
                                        </p:tgtEl>
                                        <p:attrNameLst>
                                          <p:attrName>ppt_x</p:attrName>
                                        </p:attrNameLst>
                                      </p:cBhvr>
                                    </p:anim>
                                    <p:set>
                                      <p:cBhvr>
                                        <p:cTn id="32" dur="770" fill="hold"/>
                                        <p:tgtEl>
                                          <p:spTgt spid="8"/>
                                        </p:tgtEl>
                                        <p:attrNameLst>
                                          <p:attrName>ppt_y</p:attrName>
                                        </p:attrNameLst>
                                      </p:cBhvr>
                                      <p:to>
                                        <p:strVal val="(#ppt_y+0.4)"/>
                                      </p:to>
                                    </p:set>
                                    <p:anim from="(#ppt_y+0.4)" to="(#ppt_y)" calcmode="lin" valueType="num">
                                      <p:cBhvr>
                                        <p:cTn id="33" dur="1230" accel="100000" fill="hold">
                                          <p:stCondLst>
                                            <p:cond delay="770"/>
                                          </p:stCondLst>
                                        </p:cTn>
                                        <p:tgtEl>
                                          <p:spTgt spid="8"/>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770" decel="100000"/>
                                        <p:tgtEl>
                                          <p:spTgt spid="6"/>
                                        </p:tgtEl>
                                      </p:cBhvr>
                                    </p:animEffect>
                                    <p:animScale>
                                      <p:cBhvr>
                                        <p:cTn id="38" dur="770" decel="100000"/>
                                        <p:tgtEl>
                                          <p:spTgt spid="6"/>
                                        </p:tgtEl>
                                      </p:cBhvr>
                                      <p:from x="10000" y="10000"/>
                                      <p:to x="200000" y="450000"/>
                                    </p:animScale>
                                    <p:animScale>
                                      <p:cBhvr>
                                        <p:cTn id="39" dur="1230" accel="100000" fill="hold">
                                          <p:stCondLst>
                                            <p:cond delay="770"/>
                                          </p:stCondLst>
                                        </p:cTn>
                                        <p:tgtEl>
                                          <p:spTgt spid="6"/>
                                        </p:tgtEl>
                                      </p:cBhvr>
                                      <p:from x="200000" y="450000"/>
                                      <p:to x="100000" y="100000"/>
                                    </p:animScale>
                                    <p:set>
                                      <p:cBhvr>
                                        <p:cTn id="40" dur="770" fill="hold"/>
                                        <p:tgtEl>
                                          <p:spTgt spid="6"/>
                                        </p:tgtEl>
                                        <p:attrNameLst>
                                          <p:attrName>ppt_x</p:attrName>
                                        </p:attrNameLst>
                                      </p:cBhvr>
                                      <p:to>
                                        <p:strVal val="(0.5)"/>
                                      </p:to>
                                    </p:set>
                                    <p:anim from="(0.5)" to="(#ppt_x)" calcmode="lin" valueType="num">
                                      <p:cBhvr>
                                        <p:cTn id="41" dur="1230" accel="100000" fill="hold">
                                          <p:stCondLst>
                                            <p:cond delay="770"/>
                                          </p:stCondLst>
                                        </p:cTn>
                                        <p:tgtEl>
                                          <p:spTgt spid="6"/>
                                        </p:tgtEl>
                                        <p:attrNameLst>
                                          <p:attrName>ppt_x</p:attrName>
                                        </p:attrNameLst>
                                      </p:cBhvr>
                                    </p:anim>
                                    <p:set>
                                      <p:cBhvr>
                                        <p:cTn id="42" dur="770" fill="hold"/>
                                        <p:tgtEl>
                                          <p:spTgt spid="6"/>
                                        </p:tgtEl>
                                        <p:attrNameLst>
                                          <p:attrName>ppt_y</p:attrName>
                                        </p:attrNameLst>
                                      </p:cBhvr>
                                      <p:to>
                                        <p:strVal val="(#ppt_y+0.4)"/>
                                      </p:to>
                                    </p:set>
                                    <p:anim from="(#ppt_y+0.4)" to="(#ppt_y)" calcmode="lin" valueType="num">
                                      <p:cBhvr>
                                        <p:cTn id="4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57200" y="274638"/>
            <a:ext cx="6972300" cy="582612"/>
          </a:xfrm>
        </p:spPr>
        <p:txBody>
          <a:bodyPr/>
          <a:lstStyle/>
          <a:p>
            <a:r>
              <a:rPr sz="3600" smtClean="0">
                <a:solidFill>
                  <a:srgbClr val="7030A0"/>
                </a:solidFill>
              </a:rPr>
              <a:t>"Калейдоскоп  со-бытий"</a:t>
            </a:r>
          </a:p>
        </p:txBody>
      </p:sp>
      <p:sp>
        <p:nvSpPr>
          <p:cNvPr id="31747" name="Содержимое 2"/>
          <p:cNvSpPr>
            <a:spLocks noGrp="1"/>
          </p:cNvSpPr>
          <p:nvPr>
            <p:ph idx="1"/>
          </p:nvPr>
        </p:nvSpPr>
        <p:spPr>
          <a:xfrm>
            <a:off x="457200" y="857250"/>
            <a:ext cx="8229600" cy="5268913"/>
          </a:xfrm>
        </p:spPr>
        <p:txBody>
          <a:bodyPr/>
          <a:lstStyle/>
          <a:p>
            <a:r>
              <a:rPr lang="ru-RU" sz="2400" b="1" smtClean="0">
                <a:solidFill>
                  <a:schemeClr val="tx1"/>
                </a:solidFill>
              </a:rPr>
              <a:t>4 класс  «Не дом хозяина красит, а хозяин дом» </a:t>
            </a:r>
          </a:p>
          <a:p>
            <a:pPr>
              <a:buFont typeface="Arial" charset="0"/>
              <a:buNone/>
            </a:pPr>
            <a:r>
              <a:rPr lang="ru-RU" sz="2400" b="1" smtClean="0">
                <a:solidFill>
                  <a:schemeClr val="tx1"/>
                </a:solidFill>
              </a:rPr>
              <a:t>                                                                    (немецкий язык)</a:t>
            </a:r>
          </a:p>
        </p:txBody>
      </p:sp>
      <p:pic>
        <p:nvPicPr>
          <p:cNvPr id="31748" name="Рисунок 1"/>
          <p:cNvPicPr>
            <a:picLocks noChangeAspect="1" noChangeArrowheads="1"/>
          </p:cNvPicPr>
          <p:nvPr/>
        </p:nvPicPr>
        <p:blipFill>
          <a:blip r:embed="rId2"/>
          <a:srcRect/>
          <a:stretch>
            <a:fillRect/>
          </a:stretch>
        </p:blipFill>
        <p:spPr bwMode="auto">
          <a:xfrm>
            <a:off x="7335838" y="0"/>
            <a:ext cx="1808162" cy="1000125"/>
          </a:xfrm>
          <a:prstGeom prst="rect">
            <a:avLst/>
          </a:prstGeom>
          <a:noFill/>
          <a:ln w="9525">
            <a:noFill/>
            <a:miter lim="800000"/>
            <a:headEnd/>
            <a:tailEnd/>
          </a:ln>
        </p:spPr>
      </p:pic>
      <p:pic>
        <p:nvPicPr>
          <p:cNvPr id="6" name="Рисунок 5" descr="F:\СО-БЫТИЕ\фото с урока Храмцова Н.В\DSC_0466.JPG"/>
          <p:cNvPicPr>
            <a:picLocks noChangeAspect="1" noChangeArrowheads="1"/>
          </p:cNvPicPr>
          <p:nvPr/>
        </p:nvPicPr>
        <p:blipFill>
          <a:blip r:embed="rId3" cstate="print"/>
          <a:srcRect/>
          <a:stretch>
            <a:fillRect/>
          </a:stretch>
        </p:blipFill>
        <p:spPr bwMode="auto">
          <a:xfrm>
            <a:off x="6286500" y="2428875"/>
            <a:ext cx="2857500" cy="4071938"/>
          </a:xfrm>
          <a:prstGeom prst="rect">
            <a:avLst/>
          </a:prstGeom>
          <a:noFill/>
          <a:ln w="9525">
            <a:noFill/>
            <a:miter lim="800000"/>
            <a:headEnd/>
            <a:tailEnd/>
          </a:ln>
        </p:spPr>
      </p:pic>
      <p:pic>
        <p:nvPicPr>
          <p:cNvPr id="7" name="Рисунок 6" descr="F:\СО-БЫТИЕ\фото с урока Храмцова Н.В\DSC_0467.JPG"/>
          <p:cNvPicPr>
            <a:picLocks noChangeAspect="1" noChangeArrowheads="1"/>
          </p:cNvPicPr>
          <p:nvPr/>
        </p:nvPicPr>
        <p:blipFill>
          <a:blip r:embed="rId4"/>
          <a:srcRect/>
          <a:stretch>
            <a:fillRect/>
          </a:stretch>
        </p:blipFill>
        <p:spPr bwMode="auto">
          <a:xfrm>
            <a:off x="571500" y="1571625"/>
            <a:ext cx="3771900" cy="2524125"/>
          </a:xfrm>
          <a:prstGeom prst="rect">
            <a:avLst/>
          </a:prstGeom>
          <a:noFill/>
          <a:ln w="9525">
            <a:noFill/>
            <a:miter lim="800000"/>
            <a:headEnd/>
            <a:tailEnd/>
          </a:ln>
        </p:spPr>
      </p:pic>
      <p:pic>
        <p:nvPicPr>
          <p:cNvPr id="8" name="Рисунок 7" descr="F:\СО-БЫТИЕ\фото с урока Храмцова Н.В\DSC_0462.JPG"/>
          <p:cNvPicPr>
            <a:picLocks noChangeAspect="1" noChangeArrowheads="1"/>
          </p:cNvPicPr>
          <p:nvPr/>
        </p:nvPicPr>
        <p:blipFill>
          <a:blip r:embed="rId5"/>
          <a:srcRect/>
          <a:stretch>
            <a:fillRect/>
          </a:stretch>
        </p:blipFill>
        <p:spPr bwMode="auto">
          <a:xfrm>
            <a:off x="3500438" y="2857500"/>
            <a:ext cx="2571750" cy="3636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70" decel="100000"/>
                                        <p:tgtEl>
                                          <p:spTgt spid="6"/>
                                        </p:tgtEl>
                                      </p:cBhvr>
                                    </p:animEffect>
                                    <p:animScale>
                                      <p:cBhvr>
                                        <p:cTn id="18" dur="770" decel="100000"/>
                                        <p:tgtEl>
                                          <p:spTgt spid="6"/>
                                        </p:tgtEl>
                                      </p:cBhvr>
                                      <p:from x="10000" y="10000"/>
                                      <p:to x="200000" y="450000"/>
                                    </p:animScale>
                                    <p:animScale>
                                      <p:cBhvr>
                                        <p:cTn id="19" dur="1230" accel="100000" fill="hold">
                                          <p:stCondLst>
                                            <p:cond delay="770"/>
                                          </p:stCondLst>
                                        </p:cTn>
                                        <p:tgtEl>
                                          <p:spTgt spid="6"/>
                                        </p:tgtEl>
                                      </p:cBhvr>
                                      <p:from x="200000" y="450000"/>
                                      <p:to x="100000" y="100000"/>
                                    </p:animScale>
                                    <p:set>
                                      <p:cBhvr>
                                        <p:cTn id="20" dur="770" fill="hold"/>
                                        <p:tgtEl>
                                          <p:spTgt spid="6"/>
                                        </p:tgtEl>
                                        <p:attrNameLst>
                                          <p:attrName>ppt_x</p:attrName>
                                        </p:attrNameLst>
                                      </p:cBhvr>
                                      <p:to>
                                        <p:strVal val="(0.5)"/>
                                      </p:to>
                                    </p:set>
                                    <p:anim from="(0.5)" to="(#ppt_x)" calcmode="lin" valueType="num">
                                      <p:cBhvr>
                                        <p:cTn id="21" dur="1230" accel="100000" fill="hold">
                                          <p:stCondLst>
                                            <p:cond delay="770"/>
                                          </p:stCondLst>
                                        </p:cTn>
                                        <p:tgtEl>
                                          <p:spTgt spid="6"/>
                                        </p:tgtEl>
                                        <p:attrNameLst>
                                          <p:attrName>ppt_x</p:attrName>
                                        </p:attrNameLst>
                                      </p:cBhvr>
                                    </p:anim>
                                    <p:set>
                                      <p:cBhvr>
                                        <p:cTn id="22" dur="770" fill="hold"/>
                                        <p:tgtEl>
                                          <p:spTgt spid="6"/>
                                        </p:tgtEl>
                                        <p:attrNameLst>
                                          <p:attrName>ppt_y</p:attrName>
                                        </p:attrNameLst>
                                      </p:cBhvr>
                                      <p:to>
                                        <p:strVal val="(#ppt_y+0.4)"/>
                                      </p:to>
                                    </p:set>
                                    <p:anim from="(#ppt_y+0.4)" to="(#ppt_y)" calcmode="lin" valueType="num">
                                      <p:cBhvr>
                                        <p:cTn id="23" dur="1230" accel="100000" fill="hold">
                                          <p:stCondLst>
                                            <p:cond delay="770"/>
                                          </p:stCondLst>
                                        </p:cTn>
                                        <p:tgtEl>
                                          <p:spTgt spid="6"/>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70" decel="100000"/>
                                        <p:tgtEl>
                                          <p:spTgt spid="8"/>
                                        </p:tgtEl>
                                      </p:cBhvr>
                                    </p:animEffect>
                                    <p:animScale>
                                      <p:cBhvr>
                                        <p:cTn id="28" dur="770" decel="100000"/>
                                        <p:tgtEl>
                                          <p:spTgt spid="8"/>
                                        </p:tgtEl>
                                      </p:cBhvr>
                                      <p:from x="10000" y="10000"/>
                                      <p:to x="200000" y="450000"/>
                                    </p:animScale>
                                    <p:animScale>
                                      <p:cBhvr>
                                        <p:cTn id="29" dur="1230" accel="100000" fill="hold">
                                          <p:stCondLst>
                                            <p:cond delay="770"/>
                                          </p:stCondLst>
                                        </p:cTn>
                                        <p:tgtEl>
                                          <p:spTgt spid="8"/>
                                        </p:tgtEl>
                                      </p:cBhvr>
                                      <p:from x="200000" y="450000"/>
                                      <p:to x="100000" y="100000"/>
                                    </p:animScale>
                                    <p:set>
                                      <p:cBhvr>
                                        <p:cTn id="30" dur="770" fill="hold"/>
                                        <p:tgtEl>
                                          <p:spTgt spid="8"/>
                                        </p:tgtEl>
                                        <p:attrNameLst>
                                          <p:attrName>ppt_x</p:attrName>
                                        </p:attrNameLst>
                                      </p:cBhvr>
                                      <p:to>
                                        <p:strVal val="(0.5)"/>
                                      </p:to>
                                    </p:set>
                                    <p:anim from="(0.5)" to="(#ppt_x)" calcmode="lin" valueType="num">
                                      <p:cBhvr>
                                        <p:cTn id="31" dur="1230" accel="100000" fill="hold">
                                          <p:stCondLst>
                                            <p:cond delay="770"/>
                                          </p:stCondLst>
                                        </p:cTn>
                                        <p:tgtEl>
                                          <p:spTgt spid="8"/>
                                        </p:tgtEl>
                                        <p:attrNameLst>
                                          <p:attrName>ppt_x</p:attrName>
                                        </p:attrNameLst>
                                      </p:cBhvr>
                                    </p:anim>
                                    <p:set>
                                      <p:cBhvr>
                                        <p:cTn id="32" dur="770" fill="hold"/>
                                        <p:tgtEl>
                                          <p:spTgt spid="8"/>
                                        </p:tgtEl>
                                        <p:attrNameLst>
                                          <p:attrName>ppt_y</p:attrName>
                                        </p:attrNameLst>
                                      </p:cBhvr>
                                      <p:to>
                                        <p:strVal val="(#ppt_y+0.4)"/>
                                      </p:to>
                                    </p:set>
                                    <p:anim from="(#ppt_y+0.4)" to="(#ppt_y)" calcmode="lin" valueType="num">
                                      <p:cBhvr>
                                        <p:cTn id="33"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57200" y="274638"/>
            <a:ext cx="6329363" cy="654050"/>
          </a:xfrm>
        </p:spPr>
        <p:txBody>
          <a:bodyPr/>
          <a:lstStyle/>
          <a:p>
            <a:r>
              <a:rPr sz="3600" smtClean="0">
                <a:solidFill>
                  <a:srgbClr val="7030A0"/>
                </a:solidFill>
              </a:rPr>
              <a:t>"Калейдоскоп  со-бытий"</a:t>
            </a:r>
          </a:p>
        </p:txBody>
      </p:sp>
      <p:sp>
        <p:nvSpPr>
          <p:cNvPr id="32771" name="Содержимое 2"/>
          <p:cNvSpPr>
            <a:spLocks noGrp="1"/>
          </p:cNvSpPr>
          <p:nvPr>
            <p:ph idx="1"/>
          </p:nvPr>
        </p:nvSpPr>
        <p:spPr>
          <a:xfrm>
            <a:off x="457200" y="1000125"/>
            <a:ext cx="8229600" cy="5126038"/>
          </a:xfrm>
        </p:spPr>
        <p:txBody>
          <a:bodyPr/>
          <a:lstStyle/>
          <a:p>
            <a:r>
              <a:rPr lang="ru-RU" sz="2400" b="1" smtClean="0"/>
              <a:t>4 класс  «Одеваемся по погоде» (английский язык, тема </a:t>
            </a:r>
          </a:p>
          <a:p>
            <a:pPr>
              <a:buFont typeface="Arial" charset="0"/>
              <a:buNone/>
            </a:pPr>
            <a:r>
              <a:rPr lang="ru-RU" sz="2400" b="1" smtClean="0"/>
              <a:t>                                                                        «Одежда»)</a:t>
            </a:r>
          </a:p>
        </p:txBody>
      </p:sp>
      <p:pic>
        <p:nvPicPr>
          <p:cNvPr id="32772" name="Рисунок 1"/>
          <p:cNvPicPr>
            <a:picLocks noChangeAspect="1" noChangeArrowheads="1"/>
          </p:cNvPicPr>
          <p:nvPr/>
        </p:nvPicPr>
        <p:blipFill>
          <a:blip r:embed="rId2"/>
          <a:srcRect/>
          <a:stretch>
            <a:fillRect/>
          </a:stretch>
        </p:blipFill>
        <p:spPr bwMode="auto">
          <a:xfrm>
            <a:off x="7335838" y="0"/>
            <a:ext cx="1808162" cy="1000125"/>
          </a:xfrm>
          <a:prstGeom prst="rect">
            <a:avLst/>
          </a:prstGeom>
          <a:noFill/>
          <a:ln w="9525">
            <a:noFill/>
            <a:miter lim="800000"/>
            <a:headEnd/>
            <a:tailEnd/>
          </a:ln>
        </p:spPr>
      </p:pic>
      <p:pic>
        <p:nvPicPr>
          <p:cNvPr id="5" name="Рисунок 4" descr="F:\СО-БЫТИЕ\пиленкова\IMG_20150320_101941.jpg"/>
          <p:cNvPicPr>
            <a:picLocks noChangeAspect="1" noChangeArrowheads="1"/>
          </p:cNvPicPr>
          <p:nvPr/>
        </p:nvPicPr>
        <p:blipFill>
          <a:blip r:embed="rId3"/>
          <a:srcRect/>
          <a:stretch>
            <a:fillRect/>
          </a:stretch>
        </p:blipFill>
        <p:spPr bwMode="auto">
          <a:xfrm>
            <a:off x="6215063" y="4357688"/>
            <a:ext cx="2503487" cy="2143125"/>
          </a:xfrm>
          <a:prstGeom prst="rect">
            <a:avLst/>
          </a:prstGeom>
          <a:noFill/>
          <a:ln w="9525">
            <a:noFill/>
            <a:miter lim="800000"/>
            <a:headEnd/>
            <a:tailEnd/>
          </a:ln>
        </p:spPr>
      </p:pic>
      <p:pic>
        <p:nvPicPr>
          <p:cNvPr id="6" name="Рисунок 5" descr="F:\СО-БЫТИЕ\пиленкова\IMG_20150320_091028.jpg"/>
          <p:cNvPicPr>
            <a:picLocks noChangeAspect="1" noChangeArrowheads="1"/>
          </p:cNvPicPr>
          <p:nvPr/>
        </p:nvPicPr>
        <p:blipFill>
          <a:blip r:embed="rId4"/>
          <a:srcRect/>
          <a:stretch>
            <a:fillRect/>
          </a:stretch>
        </p:blipFill>
        <p:spPr bwMode="auto">
          <a:xfrm>
            <a:off x="3286125" y="1428750"/>
            <a:ext cx="2071688" cy="2500313"/>
          </a:xfrm>
          <a:prstGeom prst="rect">
            <a:avLst/>
          </a:prstGeom>
          <a:noFill/>
          <a:ln w="9525">
            <a:noFill/>
            <a:miter lim="800000"/>
            <a:headEnd/>
            <a:tailEnd/>
          </a:ln>
        </p:spPr>
      </p:pic>
      <p:pic>
        <p:nvPicPr>
          <p:cNvPr id="7" name="Рисунок 6" descr="F:\СО-БЫТИЕ\пиленкова\IMG_20150320_091036.jpg"/>
          <p:cNvPicPr>
            <a:picLocks noChangeAspect="1" noChangeArrowheads="1"/>
          </p:cNvPicPr>
          <p:nvPr/>
        </p:nvPicPr>
        <p:blipFill>
          <a:blip r:embed="rId5"/>
          <a:srcRect/>
          <a:stretch>
            <a:fillRect/>
          </a:stretch>
        </p:blipFill>
        <p:spPr bwMode="auto">
          <a:xfrm>
            <a:off x="285750" y="2071688"/>
            <a:ext cx="2857500" cy="4000500"/>
          </a:xfrm>
          <a:prstGeom prst="rect">
            <a:avLst/>
          </a:prstGeom>
          <a:noFill/>
          <a:ln w="9525">
            <a:noFill/>
            <a:miter lim="800000"/>
            <a:headEnd/>
            <a:tailEnd/>
          </a:ln>
        </p:spPr>
      </p:pic>
      <p:pic>
        <p:nvPicPr>
          <p:cNvPr id="8" name="Рисунок 7" descr="F:\СО-БЫТИЕ\пиленкова\IMG_20150320_085827.jpg"/>
          <p:cNvPicPr>
            <a:picLocks noChangeAspect="1" noChangeArrowheads="1"/>
          </p:cNvPicPr>
          <p:nvPr/>
        </p:nvPicPr>
        <p:blipFill>
          <a:blip r:embed="rId6"/>
          <a:srcRect/>
          <a:stretch>
            <a:fillRect/>
          </a:stretch>
        </p:blipFill>
        <p:spPr bwMode="auto">
          <a:xfrm>
            <a:off x="6000750" y="1928813"/>
            <a:ext cx="2714625" cy="2000250"/>
          </a:xfrm>
          <a:prstGeom prst="rect">
            <a:avLst/>
          </a:prstGeom>
          <a:noFill/>
          <a:ln w="9525">
            <a:noFill/>
            <a:miter lim="800000"/>
            <a:headEnd/>
            <a:tailEnd/>
          </a:ln>
        </p:spPr>
      </p:pic>
      <p:pic>
        <p:nvPicPr>
          <p:cNvPr id="9" name="Рисунок 8" descr="F:\СО-БЫТИЕ\пиленкова\IMG_20150320_100135.jpg"/>
          <p:cNvPicPr>
            <a:picLocks noChangeAspect="1" noChangeArrowheads="1"/>
          </p:cNvPicPr>
          <p:nvPr/>
        </p:nvPicPr>
        <p:blipFill>
          <a:blip r:embed="rId7"/>
          <a:srcRect/>
          <a:stretch>
            <a:fillRect/>
          </a:stretch>
        </p:blipFill>
        <p:spPr bwMode="auto">
          <a:xfrm>
            <a:off x="3786188" y="3786188"/>
            <a:ext cx="2247900" cy="2928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70" decel="100000"/>
                                        <p:tgtEl>
                                          <p:spTgt spid="6"/>
                                        </p:tgtEl>
                                      </p:cBhvr>
                                    </p:animEffect>
                                    <p:animScale>
                                      <p:cBhvr>
                                        <p:cTn id="18" dur="770" decel="100000"/>
                                        <p:tgtEl>
                                          <p:spTgt spid="6"/>
                                        </p:tgtEl>
                                      </p:cBhvr>
                                      <p:from x="10000" y="10000"/>
                                      <p:to x="200000" y="450000"/>
                                    </p:animScale>
                                    <p:animScale>
                                      <p:cBhvr>
                                        <p:cTn id="19" dur="1230" accel="100000" fill="hold">
                                          <p:stCondLst>
                                            <p:cond delay="770"/>
                                          </p:stCondLst>
                                        </p:cTn>
                                        <p:tgtEl>
                                          <p:spTgt spid="6"/>
                                        </p:tgtEl>
                                      </p:cBhvr>
                                      <p:from x="200000" y="450000"/>
                                      <p:to x="100000" y="100000"/>
                                    </p:animScale>
                                    <p:set>
                                      <p:cBhvr>
                                        <p:cTn id="20" dur="770" fill="hold"/>
                                        <p:tgtEl>
                                          <p:spTgt spid="6"/>
                                        </p:tgtEl>
                                        <p:attrNameLst>
                                          <p:attrName>ppt_x</p:attrName>
                                        </p:attrNameLst>
                                      </p:cBhvr>
                                      <p:to>
                                        <p:strVal val="(0.5)"/>
                                      </p:to>
                                    </p:set>
                                    <p:anim from="(0.5)" to="(#ppt_x)" calcmode="lin" valueType="num">
                                      <p:cBhvr>
                                        <p:cTn id="21" dur="1230" accel="100000" fill="hold">
                                          <p:stCondLst>
                                            <p:cond delay="770"/>
                                          </p:stCondLst>
                                        </p:cTn>
                                        <p:tgtEl>
                                          <p:spTgt spid="6"/>
                                        </p:tgtEl>
                                        <p:attrNameLst>
                                          <p:attrName>ppt_x</p:attrName>
                                        </p:attrNameLst>
                                      </p:cBhvr>
                                    </p:anim>
                                    <p:set>
                                      <p:cBhvr>
                                        <p:cTn id="22" dur="770" fill="hold"/>
                                        <p:tgtEl>
                                          <p:spTgt spid="6"/>
                                        </p:tgtEl>
                                        <p:attrNameLst>
                                          <p:attrName>ppt_y</p:attrName>
                                        </p:attrNameLst>
                                      </p:cBhvr>
                                      <p:to>
                                        <p:strVal val="(#ppt_y+0.4)"/>
                                      </p:to>
                                    </p:set>
                                    <p:anim from="(#ppt_y+0.4)" to="(#ppt_y)" calcmode="lin" valueType="num">
                                      <p:cBhvr>
                                        <p:cTn id="23" dur="1230" accel="100000" fill="hold">
                                          <p:stCondLst>
                                            <p:cond delay="770"/>
                                          </p:stCondLst>
                                        </p:cTn>
                                        <p:tgtEl>
                                          <p:spTgt spid="6"/>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70" decel="100000"/>
                                        <p:tgtEl>
                                          <p:spTgt spid="9"/>
                                        </p:tgtEl>
                                      </p:cBhvr>
                                    </p:animEffect>
                                    <p:animScale>
                                      <p:cBhvr>
                                        <p:cTn id="28" dur="770" decel="100000"/>
                                        <p:tgtEl>
                                          <p:spTgt spid="9"/>
                                        </p:tgtEl>
                                      </p:cBhvr>
                                      <p:from x="10000" y="10000"/>
                                      <p:to x="200000" y="450000"/>
                                    </p:animScale>
                                    <p:animScale>
                                      <p:cBhvr>
                                        <p:cTn id="29" dur="1230" accel="100000" fill="hold">
                                          <p:stCondLst>
                                            <p:cond delay="770"/>
                                          </p:stCondLst>
                                        </p:cTn>
                                        <p:tgtEl>
                                          <p:spTgt spid="9"/>
                                        </p:tgtEl>
                                      </p:cBhvr>
                                      <p:from x="200000" y="450000"/>
                                      <p:to x="100000" y="100000"/>
                                    </p:animScale>
                                    <p:set>
                                      <p:cBhvr>
                                        <p:cTn id="30" dur="770" fill="hold"/>
                                        <p:tgtEl>
                                          <p:spTgt spid="9"/>
                                        </p:tgtEl>
                                        <p:attrNameLst>
                                          <p:attrName>ppt_x</p:attrName>
                                        </p:attrNameLst>
                                      </p:cBhvr>
                                      <p:to>
                                        <p:strVal val="(0.5)"/>
                                      </p:to>
                                    </p:set>
                                    <p:anim from="(0.5)" to="(#ppt_x)" calcmode="lin" valueType="num">
                                      <p:cBhvr>
                                        <p:cTn id="31" dur="1230" accel="100000" fill="hold">
                                          <p:stCondLst>
                                            <p:cond delay="770"/>
                                          </p:stCondLst>
                                        </p:cTn>
                                        <p:tgtEl>
                                          <p:spTgt spid="9"/>
                                        </p:tgtEl>
                                        <p:attrNameLst>
                                          <p:attrName>ppt_x</p:attrName>
                                        </p:attrNameLst>
                                      </p:cBhvr>
                                    </p:anim>
                                    <p:set>
                                      <p:cBhvr>
                                        <p:cTn id="32" dur="770" fill="hold"/>
                                        <p:tgtEl>
                                          <p:spTgt spid="9"/>
                                        </p:tgtEl>
                                        <p:attrNameLst>
                                          <p:attrName>ppt_y</p:attrName>
                                        </p:attrNameLst>
                                      </p:cBhvr>
                                      <p:to>
                                        <p:strVal val="(#ppt_y+0.4)"/>
                                      </p:to>
                                    </p:set>
                                    <p:anim from="(#ppt_y+0.4)" to="(#ppt_y)" calcmode="lin" valueType="num">
                                      <p:cBhvr>
                                        <p:cTn id="33" dur="1230" accel="100000" fill="hold">
                                          <p:stCondLst>
                                            <p:cond delay="770"/>
                                          </p:stCondLst>
                                        </p:cTn>
                                        <p:tgtEl>
                                          <p:spTgt spid="9"/>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70" decel="100000"/>
                                        <p:tgtEl>
                                          <p:spTgt spid="8"/>
                                        </p:tgtEl>
                                      </p:cBhvr>
                                    </p:animEffect>
                                    <p:animScale>
                                      <p:cBhvr>
                                        <p:cTn id="38" dur="770" decel="100000"/>
                                        <p:tgtEl>
                                          <p:spTgt spid="8"/>
                                        </p:tgtEl>
                                      </p:cBhvr>
                                      <p:from x="10000" y="10000"/>
                                      <p:to x="200000" y="450000"/>
                                    </p:animScale>
                                    <p:animScale>
                                      <p:cBhvr>
                                        <p:cTn id="39" dur="1230" accel="100000" fill="hold">
                                          <p:stCondLst>
                                            <p:cond delay="770"/>
                                          </p:stCondLst>
                                        </p:cTn>
                                        <p:tgtEl>
                                          <p:spTgt spid="8"/>
                                        </p:tgtEl>
                                      </p:cBhvr>
                                      <p:from x="200000" y="450000"/>
                                      <p:to x="100000" y="100000"/>
                                    </p:animScale>
                                    <p:set>
                                      <p:cBhvr>
                                        <p:cTn id="40" dur="770" fill="hold"/>
                                        <p:tgtEl>
                                          <p:spTgt spid="8"/>
                                        </p:tgtEl>
                                        <p:attrNameLst>
                                          <p:attrName>ppt_x</p:attrName>
                                        </p:attrNameLst>
                                      </p:cBhvr>
                                      <p:to>
                                        <p:strVal val="(0.5)"/>
                                      </p:to>
                                    </p:set>
                                    <p:anim from="(0.5)" to="(#ppt_x)" calcmode="lin" valueType="num">
                                      <p:cBhvr>
                                        <p:cTn id="41" dur="1230" accel="100000" fill="hold">
                                          <p:stCondLst>
                                            <p:cond delay="770"/>
                                          </p:stCondLst>
                                        </p:cTn>
                                        <p:tgtEl>
                                          <p:spTgt spid="8"/>
                                        </p:tgtEl>
                                        <p:attrNameLst>
                                          <p:attrName>ppt_x</p:attrName>
                                        </p:attrNameLst>
                                      </p:cBhvr>
                                    </p:anim>
                                    <p:set>
                                      <p:cBhvr>
                                        <p:cTn id="42" dur="770" fill="hold"/>
                                        <p:tgtEl>
                                          <p:spTgt spid="8"/>
                                        </p:tgtEl>
                                        <p:attrNameLst>
                                          <p:attrName>ppt_y</p:attrName>
                                        </p:attrNameLst>
                                      </p:cBhvr>
                                      <p:to>
                                        <p:strVal val="(#ppt_y+0.4)"/>
                                      </p:to>
                                    </p:set>
                                    <p:anim from="(#ppt_y+0.4)" to="(#ppt_y)" calcmode="lin" valueType="num">
                                      <p:cBhvr>
                                        <p:cTn id="43" dur="1230" accel="100000" fill="hold">
                                          <p:stCondLst>
                                            <p:cond delay="770"/>
                                          </p:stCondLst>
                                        </p:cTn>
                                        <p:tgtEl>
                                          <p:spTgt spid="8"/>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770" decel="100000"/>
                                        <p:tgtEl>
                                          <p:spTgt spid="5"/>
                                        </p:tgtEl>
                                      </p:cBhvr>
                                    </p:animEffect>
                                    <p:animScale>
                                      <p:cBhvr>
                                        <p:cTn id="48" dur="770" decel="100000"/>
                                        <p:tgtEl>
                                          <p:spTgt spid="5"/>
                                        </p:tgtEl>
                                      </p:cBhvr>
                                      <p:from x="10000" y="10000"/>
                                      <p:to x="200000" y="450000"/>
                                    </p:animScale>
                                    <p:animScale>
                                      <p:cBhvr>
                                        <p:cTn id="49" dur="1230" accel="100000" fill="hold">
                                          <p:stCondLst>
                                            <p:cond delay="770"/>
                                          </p:stCondLst>
                                        </p:cTn>
                                        <p:tgtEl>
                                          <p:spTgt spid="5"/>
                                        </p:tgtEl>
                                      </p:cBhvr>
                                      <p:from x="200000" y="450000"/>
                                      <p:to x="100000" y="100000"/>
                                    </p:animScale>
                                    <p:set>
                                      <p:cBhvr>
                                        <p:cTn id="50" dur="770" fill="hold"/>
                                        <p:tgtEl>
                                          <p:spTgt spid="5"/>
                                        </p:tgtEl>
                                        <p:attrNameLst>
                                          <p:attrName>ppt_x</p:attrName>
                                        </p:attrNameLst>
                                      </p:cBhvr>
                                      <p:to>
                                        <p:strVal val="(0.5)"/>
                                      </p:to>
                                    </p:set>
                                    <p:anim from="(0.5)" to="(#ppt_x)" calcmode="lin" valueType="num">
                                      <p:cBhvr>
                                        <p:cTn id="51" dur="1230" accel="100000" fill="hold">
                                          <p:stCondLst>
                                            <p:cond delay="770"/>
                                          </p:stCondLst>
                                        </p:cTn>
                                        <p:tgtEl>
                                          <p:spTgt spid="5"/>
                                        </p:tgtEl>
                                        <p:attrNameLst>
                                          <p:attrName>ppt_x</p:attrName>
                                        </p:attrNameLst>
                                      </p:cBhvr>
                                    </p:anim>
                                    <p:set>
                                      <p:cBhvr>
                                        <p:cTn id="52" dur="770" fill="hold"/>
                                        <p:tgtEl>
                                          <p:spTgt spid="5"/>
                                        </p:tgtEl>
                                        <p:attrNameLst>
                                          <p:attrName>ppt_y</p:attrName>
                                        </p:attrNameLst>
                                      </p:cBhvr>
                                      <p:to>
                                        <p:strVal val="(#ppt_y+0.4)"/>
                                      </p:to>
                                    </p:set>
                                    <p:anim from="(#ppt_y+0.4)" to="(#ppt_y)" calcmode="lin" valueType="num">
                                      <p:cBhvr>
                                        <p:cTn id="5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457200" y="274638"/>
            <a:ext cx="6543675" cy="725487"/>
          </a:xfrm>
        </p:spPr>
        <p:txBody>
          <a:bodyPr/>
          <a:lstStyle/>
          <a:p>
            <a:r>
              <a:rPr sz="3600" smtClean="0">
                <a:solidFill>
                  <a:srgbClr val="7030A0"/>
                </a:solidFill>
              </a:rPr>
              <a:t>"Калейдоскоп  со-бытий"</a:t>
            </a:r>
          </a:p>
        </p:txBody>
      </p:sp>
      <p:sp>
        <p:nvSpPr>
          <p:cNvPr id="33795" name="Содержимое 2"/>
          <p:cNvSpPr>
            <a:spLocks noGrp="1"/>
          </p:cNvSpPr>
          <p:nvPr>
            <p:ph idx="1"/>
          </p:nvPr>
        </p:nvSpPr>
        <p:spPr>
          <a:xfrm>
            <a:off x="457200" y="1071563"/>
            <a:ext cx="8229600" cy="5054600"/>
          </a:xfrm>
        </p:spPr>
        <p:txBody>
          <a:bodyPr/>
          <a:lstStyle/>
          <a:p>
            <a:r>
              <a:rPr lang="ru-RU" sz="2400" b="1" smtClean="0">
                <a:solidFill>
                  <a:schemeClr val="tx1"/>
                </a:solidFill>
              </a:rPr>
              <a:t>6 класс  «Доброе братство милее богатства» (литература, Куприн «Белый пудель»)</a:t>
            </a:r>
          </a:p>
        </p:txBody>
      </p:sp>
      <p:pic>
        <p:nvPicPr>
          <p:cNvPr id="33796" name="Рисунок 1"/>
          <p:cNvPicPr>
            <a:picLocks noChangeAspect="1" noChangeArrowheads="1"/>
          </p:cNvPicPr>
          <p:nvPr/>
        </p:nvPicPr>
        <p:blipFill>
          <a:blip r:embed="rId2"/>
          <a:srcRect/>
          <a:stretch>
            <a:fillRect/>
          </a:stretch>
        </p:blipFill>
        <p:spPr bwMode="auto">
          <a:xfrm>
            <a:off x="7335838" y="0"/>
            <a:ext cx="1808162" cy="1000125"/>
          </a:xfrm>
          <a:prstGeom prst="rect">
            <a:avLst/>
          </a:prstGeom>
          <a:noFill/>
          <a:ln w="9525">
            <a:noFill/>
            <a:miter lim="800000"/>
            <a:headEnd/>
            <a:tailEnd/>
          </a:ln>
        </p:spPr>
      </p:pic>
      <p:pic>
        <p:nvPicPr>
          <p:cNvPr id="5" name="Рисунок 4" descr="F:\СО-БЫТИЕ\от Грешневой\IMGP1129.JPG"/>
          <p:cNvPicPr>
            <a:picLocks noChangeAspect="1" noChangeArrowheads="1"/>
          </p:cNvPicPr>
          <p:nvPr/>
        </p:nvPicPr>
        <p:blipFill>
          <a:blip r:embed="rId3"/>
          <a:srcRect/>
          <a:stretch>
            <a:fillRect/>
          </a:stretch>
        </p:blipFill>
        <p:spPr bwMode="auto">
          <a:xfrm>
            <a:off x="357188" y="2286000"/>
            <a:ext cx="2617787" cy="1857375"/>
          </a:xfrm>
          <a:prstGeom prst="rect">
            <a:avLst/>
          </a:prstGeom>
          <a:noFill/>
          <a:ln w="9525">
            <a:noFill/>
            <a:miter lim="800000"/>
            <a:headEnd/>
            <a:tailEnd/>
          </a:ln>
        </p:spPr>
      </p:pic>
      <p:pic>
        <p:nvPicPr>
          <p:cNvPr id="6" name="Рисунок 5" descr="F:\СО-БЫТИЕ\от Грешневой\IMGP1130.JPG"/>
          <p:cNvPicPr>
            <a:picLocks noChangeAspect="1" noChangeArrowheads="1"/>
          </p:cNvPicPr>
          <p:nvPr/>
        </p:nvPicPr>
        <p:blipFill>
          <a:blip r:embed="rId4"/>
          <a:srcRect/>
          <a:stretch>
            <a:fillRect/>
          </a:stretch>
        </p:blipFill>
        <p:spPr bwMode="auto">
          <a:xfrm>
            <a:off x="3143250" y="1857375"/>
            <a:ext cx="2714625" cy="1928813"/>
          </a:xfrm>
          <a:prstGeom prst="rect">
            <a:avLst/>
          </a:prstGeom>
          <a:noFill/>
          <a:ln w="9525">
            <a:noFill/>
            <a:miter lim="800000"/>
            <a:headEnd/>
            <a:tailEnd/>
          </a:ln>
        </p:spPr>
      </p:pic>
      <p:pic>
        <p:nvPicPr>
          <p:cNvPr id="7" name="Рисунок 6" descr="F:\СО-БЫТИЕ\от Грешневой\IMGP1133.JPG"/>
          <p:cNvPicPr>
            <a:picLocks noChangeAspect="1" noChangeArrowheads="1"/>
          </p:cNvPicPr>
          <p:nvPr/>
        </p:nvPicPr>
        <p:blipFill>
          <a:blip r:embed="rId5"/>
          <a:srcRect/>
          <a:stretch>
            <a:fillRect/>
          </a:stretch>
        </p:blipFill>
        <p:spPr bwMode="auto">
          <a:xfrm>
            <a:off x="1071563" y="4286250"/>
            <a:ext cx="2735262" cy="2214563"/>
          </a:xfrm>
          <a:prstGeom prst="rect">
            <a:avLst/>
          </a:prstGeom>
          <a:noFill/>
          <a:ln w="9525">
            <a:noFill/>
            <a:miter lim="800000"/>
            <a:headEnd/>
            <a:tailEnd/>
          </a:ln>
        </p:spPr>
      </p:pic>
      <p:pic>
        <p:nvPicPr>
          <p:cNvPr id="8" name="Рисунок 7" descr="F:\СО-БЫТИЕ\от Грешневой\IMGP1135.JPG"/>
          <p:cNvPicPr>
            <a:picLocks noChangeAspect="1" noChangeArrowheads="1"/>
          </p:cNvPicPr>
          <p:nvPr/>
        </p:nvPicPr>
        <p:blipFill>
          <a:blip r:embed="rId6"/>
          <a:srcRect/>
          <a:stretch>
            <a:fillRect/>
          </a:stretch>
        </p:blipFill>
        <p:spPr bwMode="auto">
          <a:xfrm>
            <a:off x="5572125" y="2500313"/>
            <a:ext cx="3286125" cy="2428875"/>
          </a:xfrm>
          <a:prstGeom prst="rect">
            <a:avLst/>
          </a:prstGeom>
          <a:noFill/>
          <a:ln w="9525">
            <a:noFill/>
            <a:miter lim="800000"/>
            <a:headEnd/>
            <a:tailEnd/>
          </a:ln>
        </p:spPr>
      </p:pic>
      <p:pic>
        <p:nvPicPr>
          <p:cNvPr id="9" name="Рисунок 8" descr="F:\СО-БЫТИЕ\от Грешневой\IMGP1137.JPG"/>
          <p:cNvPicPr>
            <a:picLocks noChangeAspect="1" noChangeArrowheads="1"/>
          </p:cNvPicPr>
          <p:nvPr/>
        </p:nvPicPr>
        <p:blipFill>
          <a:blip r:embed="rId7"/>
          <a:srcRect/>
          <a:stretch>
            <a:fillRect/>
          </a:stretch>
        </p:blipFill>
        <p:spPr bwMode="auto">
          <a:xfrm>
            <a:off x="4000500" y="4429125"/>
            <a:ext cx="2928938" cy="214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70" decel="100000"/>
                                        <p:tgtEl>
                                          <p:spTgt spid="6"/>
                                        </p:tgtEl>
                                      </p:cBhvr>
                                    </p:animEffect>
                                    <p:animScale>
                                      <p:cBhvr>
                                        <p:cTn id="18" dur="770" decel="100000"/>
                                        <p:tgtEl>
                                          <p:spTgt spid="6"/>
                                        </p:tgtEl>
                                      </p:cBhvr>
                                      <p:from x="10000" y="10000"/>
                                      <p:to x="200000" y="450000"/>
                                    </p:animScale>
                                    <p:animScale>
                                      <p:cBhvr>
                                        <p:cTn id="19" dur="1230" accel="100000" fill="hold">
                                          <p:stCondLst>
                                            <p:cond delay="770"/>
                                          </p:stCondLst>
                                        </p:cTn>
                                        <p:tgtEl>
                                          <p:spTgt spid="6"/>
                                        </p:tgtEl>
                                      </p:cBhvr>
                                      <p:from x="200000" y="450000"/>
                                      <p:to x="100000" y="100000"/>
                                    </p:animScale>
                                    <p:set>
                                      <p:cBhvr>
                                        <p:cTn id="20" dur="770" fill="hold"/>
                                        <p:tgtEl>
                                          <p:spTgt spid="6"/>
                                        </p:tgtEl>
                                        <p:attrNameLst>
                                          <p:attrName>ppt_x</p:attrName>
                                        </p:attrNameLst>
                                      </p:cBhvr>
                                      <p:to>
                                        <p:strVal val="(0.5)"/>
                                      </p:to>
                                    </p:set>
                                    <p:anim from="(0.5)" to="(#ppt_x)" calcmode="lin" valueType="num">
                                      <p:cBhvr>
                                        <p:cTn id="21" dur="1230" accel="100000" fill="hold">
                                          <p:stCondLst>
                                            <p:cond delay="770"/>
                                          </p:stCondLst>
                                        </p:cTn>
                                        <p:tgtEl>
                                          <p:spTgt spid="6"/>
                                        </p:tgtEl>
                                        <p:attrNameLst>
                                          <p:attrName>ppt_x</p:attrName>
                                        </p:attrNameLst>
                                      </p:cBhvr>
                                    </p:anim>
                                    <p:set>
                                      <p:cBhvr>
                                        <p:cTn id="22" dur="770" fill="hold"/>
                                        <p:tgtEl>
                                          <p:spTgt spid="6"/>
                                        </p:tgtEl>
                                        <p:attrNameLst>
                                          <p:attrName>ppt_y</p:attrName>
                                        </p:attrNameLst>
                                      </p:cBhvr>
                                      <p:to>
                                        <p:strVal val="(#ppt_y+0.4)"/>
                                      </p:to>
                                    </p:set>
                                    <p:anim from="(#ppt_y+0.4)" to="(#ppt_y)" calcmode="lin" valueType="num">
                                      <p:cBhvr>
                                        <p:cTn id="23" dur="1230" accel="100000" fill="hold">
                                          <p:stCondLst>
                                            <p:cond delay="770"/>
                                          </p:stCondLst>
                                        </p:cTn>
                                        <p:tgtEl>
                                          <p:spTgt spid="6"/>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70" decel="100000"/>
                                        <p:tgtEl>
                                          <p:spTgt spid="8"/>
                                        </p:tgtEl>
                                      </p:cBhvr>
                                    </p:animEffect>
                                    <p:animScale>
                                      <p:cBhvr>
                                        <p:cTn id="28" dur="770" decel="100000"/>
                                        <p:tgtEl>
                                          <p:spTgt spid="8"/>
                                        </p:tgtEl>
                                      </p:cBhvr>
                                      <p:from x="10000" y="10000"/>
                                      <p:to x="200000" y="450000"/>
                                    </p:animScale>
                                    <p:animScale>
                                      <p:cBhvr>
                                        <p:cTn id="29" dur="1230" accel="100000" fill="hold">
                                          <p:stCondLst>
                                            <p:cond delay="770"/>
                                          </p:stCondLst>
                                        </p:cTn>
                                        <p:tgtEl>
                                          <p:spTgt spid="8"/>
                                        </p:tgtEl>
                                      </p:cBhvr>
                                      <p:from x="200000" y="450000"/>
                                      <p:to x="100000" y="100000"/>
                                    </p:animScale>
                                    <p:set>
                                      <p:cBhvr>
                                        <p:cTn id="30" dur="770" fill="hold"/>
                                        <p:tgtEl>
                                          <p:spTgt spid="8"/>
                                        </p:tgtEl>
                                        <p:attrNameLst>
                                          <p:attrName>ppt_x</p:attrName>
                                        </p:attrNameLst>
                                      </p:cBhvr>
                                      <p:to>
                                        <p:strVal val="(0.5)"/>
                                      </p:to>
                                    </p:set>
                                    <p:anim from="(0.5)" to="(#ppt_x)" calcmode="lin" valueType="num">
                                      <p:cBhvr>
                                        <p:cTn id="31" dur="1230" accel="100000" fill="hold">
                                          <p:stCondLst>
                                            <p:cond delay="770"/>
                                          </p:stCondLst>
                                        </p:cTn>
                                        <p:tgtEl>
                                          <p:spTgt spid="8"/>
                                        </p:tgtEl>
                                        <p:attrNameLst>
                                          <p:attrName>ppt_x</p:attrName>
                                        </p:attrNameLst>
                                      </p:cBhvr>
                                    </p:anim>
                                    <p:set>
                                      <p:cBhvr>
                                        <p:cTn id="32" dur="770" fill="hold"/>
                                        <p:tgtEl>
                                          <p:spTgt spid="8"/>
                                        </p:tgtEl>
                                        <p:attrNameLst>
                                          <p:attrName>ppt_y</p:attrName>
                                        </p:attrNameLst>
                                      </p:cBhvr>
                                      <p:to>
                                        <p:strVal val="(#ppt_y+0.4)"/>
                                      </p:to>
                                    </p:set>
                                    <p:anim from="(#ppt_y+0.4)" to="(#ppt_y)" calcmode="lin" valueType="num">
                                      <p:cBhvr>
                                        <p:cTn id="33" dur="1230" accel="100000" fill="hold">
                                          <p:stCondLst>
                                            <p:cond delay="770"/>
                                          </p:stCondLst>
                                        </p:cTn>
                                        <p:tgtEl>
                                          <p:spTgt spid="8"/>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770" decel="100000"/>
                                        <p:tgtEl>
                                          <p:spTgt spid="7"/>
                                        </p:tgtEl>
                                      </p:cBhvr>
                                    </p:animEffect>
                                    <p:animScale>
                                      <p:cBhvr>
                                        <p:cTn id="38" dur="770" decel="100000"/>
                                        <p:tgtEl>
                                          <p:spTgt spid="7"/>
                                        </p:tgtEl>
                                      </p:cBhvr>
                                      <p:from x="10000" y="10000"/>
                                      <p:to x="200000" y="450000"/>
                                    </p:animScale>
                                    <p:animScale>
                                      <p:cBhvr>
                                        <p:cTn id="39" dur="1230" accel="100000" fill="hold">
                                          <p:stCondLst>
                                            <p:cond delay="770"/>
                                          </p:stCondLst>
                                        </p:cTn>
                                        <p:tgtEl>
                                          <p:spTgt spid="7"/>
                                        </p:tgtEl>
                                      </p:cBhvr>
                                      <p:from x="200000" y="450000"/>
                                      <p:to x="100000" y="100000"/>
                                    </p:animScale>
                                    <p:set>
                                      <p:cBhvr>
                                        <p:cTn id="40" dur="770" fill="hold"/>
                                        <p:tgtEl>
                                          <p:spTgt spid="7"/>
                                        </p:tgtEl>
                                        <p:attrNameLst>
                                          <p:attrName>ppt_x</p:attrName>
                                        </p:attrNameLst>
                                      </p:cBhvr>
                                      <p:to>
                                        <p:strVal val="(0.5)"/>
                                      </p:to>
                                    </p:set>
                                    <p:anim from="(0.5)" to="(#ppt_x)" calcmode="lin" valueType="num">
                                      <p:cBhvr>
                                        <p:cTn id="41" dur="1230" accel="100000" fill="hold">
                                          <p:stCondLst>
                                            <p:cond delay="770"/>
                                          </p:stCondLst>
                                        </p:cTn>
                                        <p:tgtEl>
                                          <p:spTgt spid="7"/>
                                        </p:tgtEl>
                                        <p:attrNameLst>
                                          <p:attrName>ppt_x</p:attrName>
                                        </p:attrNameLst>
                                      </p:cBhvr>
                                    </p:anim>
                                    <p:set>
                                      <p:cBhvr>
                                        <p:cTn id="42" dur="770" fill="hold"/>
                                        <p:tgtEl>
                                          <p:spTgt spid="7"/>
                                        </p:tgtEl>
                                        <p:attrNameLst>
                                          <p:attrName>ppt_y</p:attrName>
                                        </p:attrNameLst>
                                      </p:cBhvr>
                                      <p:to>
                                        <p:strVal val="(#ppt_y+0.4)"/>
                                      </p:to>
                                    </p:set>
                                    <p:anim from="(#ppt_y+0.4)" to="(#ppt_y)" calcmode="lin" valueType="num">
                                      <p:cBhvr>
                                        <p:cTn id="43" dur="1230" accel="100000" fill="hold">
                                          <p:stCondLst>
                                            <p:cond delay="770"/>
                                          </p:stCondLst>
                                        </p:cTn>
                                        <p:tgtEl>
                                          <p:spTgt spid="7"/>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70" decel="100000"/>
                                        <p:tgtEl>
                                          <p:spTgt spid="9"/>
                                        </p:tgtEl>
                                      </p:cBhvr>
                                    </p:animEffect>
                                    <p:animScale>
                                      <p:cBhvr>
                                        <p:cTn id="48" dur="770" decel="100000"/>
                                        <p:tgtEl>
                                          <p:spTgt spid="9"/>
                                        </p:tgtEl>
                                      </p:cBhvr>
                                      <p:from x="10000" y="10000"/>
                                      <p:to x="200000" y="450000"/>
                                    </p:animScale>
                                    <p:animScale>
                                      <p:cBhvr>
                                        <p:cTn id="49" dur="1230" accel="100000" fill="hold">
                                          <p:stCondLst>
                                            <p:cond delay="770"/>
                                          </p:stCondLst>
                                        </p:cTn>
                                        <p:tgtEl>
                                          <p:spTgt spid="9"/>
                                        </p:tgtEl>
                                      </p:cBhvr>
                                      <p:from x="200000" y="450000"/>
                                      <p:to x="100000" y="100000"/>
                                    </p:animScale>
                                    <p:set>
                                      <p:cBhvr>
                                        <p:cTn id="50" dur="770" fill="hold"/>
                                        <p:tgtEl>
                                          <p:spTgt spid="9"/>
                                        </p:tgtEl>
                                        <p:attrNameLst>
                                          <p:attrName>ppt_x</p:attrName>
                                        </p:attrNameLst>
                                      </p:cBhvr>
                                      <p:to>
                                        <p:strVal val="(0.5)"/>
                                      </p:to>
                                    </p:set>
                                    <p:anim from="(0.5)" to="(#ppt_x)" calcmode="lin" valueType="num">
                                      <p:cBhvr>
                                        <p:cTn id="51" dur="1230" accel="100000" fill="hold">
                                          <p:stCondLst>
                                            <p:cond delay="770"/>
                                          </p:stCondLst>
                                        </p:cTn>
                                        <p:tgtEl>
                                          <p:spTgt spid="9"/>
                                        </p:tgtEl>
                                        <p:attrNameLst>
                                          <p:attrName>ppt_x</p:attrName>
                                        </p:attrNameLst>
                                      </p:cBhvr>
                                    </p:anim>
                                    <p:set>
                                      <p:cBhvr>
                                        <p:cTn id="52" dur="770" fill="hold"/>
                                        <p:tgtEl>
                                          <p:spTgt spid="9"/>
                                        </p:tgtEl>
                                        <p:attrNameLst>
                                          <p:attrName>ppt_y</p:attrName>
                                        </p:attrNameLst>
                                      </p:cBhvr>
                                      <p:to>
                                        <p:strVal val="(#ppt_y+0.4)"/>
                                      </p:to>
                                    </p:set>
                                    <p:anim from="(#ppt_y+0.4)" to="(#ppt_y)" calcmode="lin" valueType="num">
                                      <p:cBhvr>
                                        <p:cTn id="53"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a:xfrm>
            <a:off x="571500" y="0"/>
            <a:ext cx="6472238" cy="511175"/>
          </a:xfrm>
        </p:spPr>
        <p:txBody>
          <a:bodyPr/>
          <a:lstStyle/>
          <a:p>
            <a:r>
              <a:rPr sz="3600" smtClean="0">
                <a:solidFill>
                  <a:srgbClr val="7030A0"/>
                </a:solidFill>
              </a:rPr>
              <a:t>"Калейдоскоп  со-бытий"</a:t>
            </a:r>
          </a:p>
        </p:txBody>
      </p:sp>
      <p:pic>
        <p:nvPicPr>
          <p:cNvPr id="4" name="Содержимое 3" descr="G:\СОБЫТИЯ ФОТО\Мелкова Е.А\IMGP1077.JPG"/>
          <p:cNvPicPr>
            <a:picLocks noGrp="1"/>
          </p:cNvPicPr>
          <p:nvPr>
            <p:ph idx="1"/>
          </p:nvPr>
        </p:nvPicPr>
        <p:blipFill>
          <a:blip r:embed="rId2"/>
          <a:srcRect/>
          <a:stretch>
            <a:fillRect/>
          </a:stretch>
        </p:blipFill>
        <p:spPr>
          <a:xfrm>
            <a:off x="500063" y="1143000"/>
            <a:ext cx="3500437" cy="2411413"/>
          </a:xfrm>
        </p:spPr>
      </p:pic>
      <p:pic>
        <p:nvPicPr>
          <p:cNvPr id="5" name="Рисунок 4" descr="G:\СОБЫТИЯ ФОТО\Мелкова Е.А\IMGP1078.JPG"/>
          <p:cNvPicPr>
            <a:picLocks noChangeAspect="1" noChangeArrowheads="1"/>
          </p:cNvPicPr>
          <p:nvPr/>
        </p:nvPicPr>
        <p:blipFill>
          <a:blip r:embed="rId3"/>
          <a:srcRect/>
          <a:stretch>
            <a:fillRect/>
          </a:stretch>
        </p:blipFill>
        <p:spPr bwMode="auto">
          <a:xfrm>
            <a:off x="5214938" y="1000125"/>
            <a:ext cx="3643312" cy="2428875"/>
          </a:xfrm>
          <a:prstGeom prst="rect">
            <a:avLst/>
          </a:prstGeom>
          <a:noFill/>
          <a:ln w="9525">
            <a:noFill/>
            <a:miter lim="800000"/>
            <a:headEnd/>
            <a:tailEnd/>
          </a:ln>
        </p:spPr>
      </p:pic>
      <p:pic>
        <p:nvPicPr>
          <p:cNvPr id="6" name="Рисунок 5" descr="G:\СОБЫТИЯ ФОТО\Мелкова Е.А\IMGP1083.JPG"/>
          <p:cNvPicPr>
            <a:picLocks noChangeAspect="1" noChangeArrowheads="1"/>
          </p:cNvPicPr>
          <p:nvPr/>
        </p:nvPicPr>
        <p:blipFill>
          <a:blip r:embed="rId4"/>
          <a:srcRect/>
          <a:stretch>
            <a:fillRect/>
          </a:stretch>
        </p:blipFill>
        <p:spPr bwMode="auto">
          <a:xfrm>
            <a:off x="285750" y="3286125"/>
            <a:ext cx="3000375" cy="2071688"/>
          </a:xfrm>
          <a:prstGeom prst="rect">
            <a:avLst/>
          </a:prstGeom>
          <a:noFill/>
          <a:ln w="9525">
            <a:noFill/>
            <a:miter lim="800000"/>
            <a:headEnd/>
            <a:tailEnd/>
          </a:ln>
        </p:spPr>
      </p:pic>
      <p:pic>
        <p:nvPicPr>
          <p:cNvPr id="7" name="Рисунок 6" descr="G:\СОБЫТИЯ ФОТО\Мелкова Е.А\IMGP1085.JPG"/>
          <p:cNvPicPr>
            <a:picLocks noChangeAspect="1" noChangeArrowheads="1"/>
          </p:cNvPicPr>
          <p:nvPr/>
        </p:nvPicPr>
        <p:blipFill>
          <a:blip r:embed="rId5"/>
          <a:srcRect/>
          <a:stretch>
            <a:fillRect/>
          </a:stretch>
        </p:blipFill>
        <p:spPr bwMode="auto">
          <a:xfrm>
            <a:off x="3286125" y="2786063"/>
            <a:ext cx="3071813" cy="2071687"/>
          </a:xfrm>
          <a:prstGeom prst="rect">
            <a:avLst/>
          </a:prstGeom>
          <a:noFill/>
          <a:ln w="9525">
            <a:noFill/>
            <a:miter lim="800000"/>
            <a:headEnd/>
            <a:tailEnd/>
          </a:ln>
        </p:spPr>
      </p:pic>
      <p:pic>
        <p:nvPicPr>
          <p:cNvPr id="8" name="Рисунок 7" descr="G:\СОБЫТИЯ ФОТО\Мелкова Е.А\IMGP1100.JPG"/>
          <p:cNvPicPr>
            <a:picLocks noChangeAspect="1" noChangeArrowheads="1"/>
          </p:cNvPicPr>
          <p:nvPr/>
        </p:nvPicPr>
        <p:blipFill>
          <a:blip r:embed="rId6"/>
          <a:srcRect/>
          <a:stretch>
            <a:fillRect/>
          </a:stretch>
        </p:blipFill>
        <p:spPr bwMode="auto">
          <a:xfrm>
            <a:off x="6286500" y="3286125"/>
            <a:ext cx="2643188" cy="1928813"/>
          </a:xfrm>
          <a:prstGeom prst="rect">
            <a:avLst/>
          </a:prstGeom>
          <a:noFill/>
          <a:ln w="9525">
            <a:noFill/>
            <a:miter lim="800000"/>
            <a:headEnd/>
            <a:tailEnd/>
          </a:ln>
        </p:spPr>
      </p:pic>
      <p:pic>
        <p:nvPicPr>
          <p:cNvPr id="9" name="Рисунок 8" descr="G:\СОБЫТИЯ ФОТО\Мелкова Е.А\IMGP1102.JPG"/>
          <p:cNvPicPr>
            <a:picLocks noChangeAspect="1" noChangeArrowheads="1"/>
          </p:cNvPicPr>
          <p:nvPr/>
        </p:nvPicPr>
        <p:blipFill>
          <a:blip r:embed="rId7"/>
          <a:srcRect/>
          <a:stretch>
            <a:fillRect/>
          </a:stretch>
        </p:blipFill>
        <p:spPr bwMode="auto">
          <a:xfrm>
            <a:off x="1714500" y="4886325"/>
            <a:ext cx="3071813" cy="1971675"/>
          </a:xfrm>
          <a:prstGeom prst="rect">
            <a:avLst/>
          </a:prstGeom>
          <a:noFill/>
          <a:ln w="9525">
            <a:noFill/>
            <a:miter lim="800000"/>
            <a:headEnd/>
            <a:tailEnd/>
          </a:ln>
        </p:spPr>
      </p:pic>
      <p:pic>
        <p:nvPicPr>
          <p:cNvPr id="10" name="Рисунок 9" descr="G:\СОБЫТИЯ ФОТО\Мелкова Е.А\IMGP1103.JPG"/>
          <p:cNvPicPr>
            <a:picLocks noChangeAspect="1" noChangeArrowheads="1"/>
          </p:cNvPicPr>
          <p:nvPr/>
        </p:nvPicPr>
        <p:blipFill>
          <a:blip r:embed="rId8"/>
          <a:srcRect/>
          <a:stretch>
            <a:fillRect/>
          </a:stretch>
        </p:blipFill>
        <p:spPr bwMode="auto">
          <a:xfrm>
            <a:off x="5000625" y="4927600"/>
            <a:ext cx="2714625" cy="1930400"/>
          </a:xfrm>
          <a:prstGeom prst="rect">
            <a:avLst/>
          </a:prstGeom>
          <a:noFill/>
          <a:ln w="9525">
            <a:noFill/>
            <a:miter lim="800000"/>
            <a:headEnd/>
            <a:tailEnd/>
          </a:ln>
        </p:spPr>
      </p:pic>
      <p:pic>
        <p:nvPicPr>
          <p:cNvPr id="34826" name="Рисунок 1"/>
          <p:cNvPicPr>
            <a:picLocks noChangeAspect="1" noChangeArrowheads="1"/>
          </p:cNvPicPr>
          <p:nvPr/>
        </p:nvPicPr>
        <p:blipFill>
          <a:blip r:embed="rId9"/>
          <a:srcRect/>
          <a:stretch>
            <a:fillRect/>
          </a:stretch>
        </p:blipFill>
        <p:spPr bwMode="auto">
          <a:xfrm>
            <a:off x="7335838" y="0"/>
            <a:ext cx="1808162" cy="1000125"/>
          </a:xfrm>
          <a:prstGeom prst="rect">
            <a:avLst/>
          </a:prstGeom>
          <a:noFill/>
          <a:ln w="9525">
            <a:noFill/>
            <a:miter lim="800000"/>
            <a:headEnd/>
            <a:tailEnd/>
          </a:ln>
        </p:spPr>
      </p:pic>
      <p:sp>
        <p:nvSpPr>
          <p:cNvPr id="34827" name="TextBox 11"/>
          <p:cNvSpPr txBox="1">
            <a:spLocks noChangeArrowheads="1"/>
          </p:cNvSpPr>
          <p:nvPr/>
        </p:nvSpPr>
        <p:spPr bwMode="auto">
          <a:xfrm>
            <a:off x="1214438" y="642938"/>
            <a:ext cx="5214937" cy="369887"/>
          </a:xfrm>
          <a:prstGeom prst="rect">
            <a:avLst/>
          </a:prstGeom>
          <a:noFill/>
          <a:ln w="9525">
            <a:noFill/>
            <a:miter lim="800000"/>
            <a:headEnd/>
            <a:tailEnd/>
          </a:ln>
        </p:spPr>
        <p:txBody>
          <a:bodyPr>
            <a:spAutoFit/>
          </a:bodyPr>
          <a:lstStyle/>
          <a:p>
            <a:r>
              <a:rPr lang="ru-RU"/>
              <a:t> 7  Б  класс,  биология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70" decel="100000"/>
                                        <p:tgtEl>
                                          <p:spTgt spid="5"/>
                                        </p:tgtEl>
                                      </p:cBhvr>
                                    </p:animEffect>
                                    <p:animScale>
                                      <p:cBhvr>
                                        <p:cTn id="18" dur="770" decel="100000"/>
                                        <p:tgtEl>
                                          <p:spTgt spid="5"/>
                                        </p:tgtEl>
                                      </p:cBhvr>
                                      <p:from x="10000" y="10000"/>
                                      <p:to x="200000" y="450000"/>
                                    </p:animScale>
                                    <p:animScale>
                                      <p:cBhvr>
                                        <p:cTn id="19" dur="1230" accel="100000" fill="hold">
                                          <p:stCondLst>
                                            <p:cond delay="770"/>
                                          </p:stCondLst>
                                        </p:cTn>
                                        <p:tgtEl>
                                          <p:spTgt spid="5"/>
                                        </p:tgtEl>
                                      </p:cBhvr>
                                      <p:from x="200000" y="450000"/>
                                      <p:to x="100000" y="100000"/>
                                    </p:animScale>
                                    <p:set>
                                      <p:cBhvr>
                                        <p:cTn id="20" dur="770" fill="hold"/>
                                        <p:tgtEl>
                                          <p:spTgt spid="5"/>
                                        </p:tgtEl>
                                        <p:attrNameLst>
                                          <p:attrName>ppt_x</p:attrName>
                                        </p:attrNameLst>
                                      </p:cBhvr>
                                      <p:to>
                                        <p:strVal val="(0.5)"/>
                                      </p:to>
                                    </p:set>
                                    <p:anim from="(0.5)" to="(#ppt_x)" calcmode="lin" valueType="num">
                                      <p:cBhvr>
                                        <p:cTn id="21" dur="1230" accel="100000" fill="hold">
                                          <p:stCondLst>
                                            <p:cond delay="770"/>
                                          </p:stCondLst>
                                        </p:cTn>
                                        <p:tgtEl>
                                          <p:spTgt spid="5"/>
                                        </p:tgtEl>
                                        <p:attrNameLst>
                                          <p:attrName>ppt_x</p:attrName>
                                        </p:attrNameLst>
                                      </p:cBhvr>
                                    </p:anim>
                                    <p:set>
                                      <p:cBhvr>
                                        <p:cTn id="22" dur="770" fill="hold"/>
                                        <p:tgtEl>
                                          <p:spTgt spid="5"/>
                                        </p:tgtEl>
                                        <p:attrNameLst>
                                          <p:attrName>ppt_y</p:attrName>
                                        </p:attrNameLst>
                                      </p:cBhvr>
                                      <p:to>
                                        <p:strVal val="(#ppt_y+0.4)"/>
                                      </p:to>
                                    </p:set>
                                    <p:anim from="(#ppt_y+0.4)" to="(#ppt_y)" calcmode="lin" valueType="num">
                                      <p:cBhvr>
                                        <p:cTn id="23" dur="1230" accel="100000" fill="hold">
                                          <p:stCondLst>
                                            <p:cond delay="770"/>
                                          </p:stCondLst>
                                        </p:cTn>
                                        <p:tgtEl>
                                          <p:spTgt spid="5"/>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70" decel="100000"/>
                                        <p:tgtEl>
                                          <p:spTgt spid="6"/>
                                        </p:tgtEl>
                                      </p:cBhvr>
                                    </p:animEffect>
                                    <p:animScale>
                                      <p:cBhvr>
                                        <p:cTn id="28" dur="770" decel="100000"/>
                                        <p:tgtEl>
                                          <p:spTgt spid="6"/>
                                        </p:tgtEl>
                                      </p:cBhvr>
                                      <p:from x="10000" y="10000"/>
                                      <p:to x="200000" y="450000"/>
                                    </p:animScale>
                                    <p:animScale>
                                      <p:cBhvr>
                                        <p:cTn id="29" dur="1230" accel="100000" fill="hold">
                                          <p:stCondLst>
                                            <p:cond delay="770"/>
                                          </p:stCondLst>
                                        </p:cTn>
                                        <p:tgtEl>
                                          <p:spTgt spid="6"/>
                                        </p:tgtEl>
                                      </p:cBhvr>
                                      <p:from x="200000" y="450000"/>
                                      <p:to x="100000" y="100000"/>
                                    </p:animScale>
                                    <p:set>
                                      <p:cBhvr>
                                        <p:cTn id="30" dur="770" fill="hold"/>
                                        <p:tgtEl>
                                          <p:spTgt spid="6"/>
                                        </p:tgtEl>
                                        <p:attrNameLst>
                                          <p:attrName>ppt_x</p:attrName>
                                        </p:attrNameLst>
                                      </p:cBhvr>
                                      <p:to>
                                        <p:strVal val="(0.5)"/>
                                      </p:to>
                                    </p:set>
                                    <p:anim from="(0.5)" to="(#ppt_x)" calcmode="lin" valueType="num">
                                      <p:cBhvr>
                                        <p:cTn id="31" dur="1230" accel="100000" fill="hold">
                                          <p:stCondLst>
                                            <p:cond delay="770"/>
                                          </p:stCondLst>
                                        </p:cTn>
                                        <p:tgtEl>
                                          <p:spTgt spid="6"/>
                                        </p:tgtEl>
                                        <p:attrNameLst>
                                          <p:attrName>ppt_x</p:attrName>
                                        </p:attrNameLst>
                                      </p:cBhvr>
                                    </p:anim>
                                    <p:set>
                                      <p:cBhvr>
                                        <p:cTn id="32" dur="770" fill="hold"/>
                                        <p:tgtEl>
                                          <p:spTgt spid="6"/>
                                        </p:tgtEl>
                                        <p:attrNameLst>
                                          <p:attrName>ppt_y</p:attrName>
                                        </p:attrNameLst>
                                      </p:cBhvr>
                                      <p:to>
                                        <p:strVal val="(#ppt_y+0.4)"/>
                                      </p:to>
                                    </p:set>
                                    <p:anim from="(#ppt_y+0.4)" to="(#ppt_y)" calcmode="lin" valueType="num">
                                      <p:cBhvr>
                                        <p:cTn id="33" dur="1230" accel="100000" fill="hold">
                                          <p:stCondLst>
                                            <p:cond delay="770"/>
                                          </p:stCondLst>
                                        </p:cTn>
                                        <p:tgtEl>
                                          <p:spTgt spid="6"/>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70" decel="100000"/>
                                        <p:tgtEl>
                                          <p:spTgt spid="8"/>
                                        </p:tgtEl>
                                      </p:cBhvr>
                                    </p:animEffect>
                                    <p:animScale>
                                      <p:cBhvr>
                                        <p:cTn id="38" dur="770" decel="100000"/>
                                        <p:tgtEl>
                                          <p:spTgt spid="8"/>
                                        </p:tgtEl>
                                      </p:cBhvr>
                                      <p:from x="10000" y="10000"/>
                                      <p:to x="200000" y="450000"/>
                                    </p:animScale>
                                    <p:animScale>
                                      <p:cBhvr>
                                        <p:cTn id="39" dur="1230" accel="100000" fill="hold">
                                          <p:stCondLst>
                                            <p:cond delay="770"/>
                                          </p:stCondLst>
                                        </p:cTn>
                                        <p:tgtEl>
                                          <p:spTgt spid="8"/>
                                        </p:tgtEl>
                                      </p:cBhvr>
                                      <p:from x="200000" y="450000"/>
                                      <p:to x="100000" y="100000"/>
                                    </p:animScale>
                                    <p:set>
                                      <p:cBhvr>
                                        <p:cTn id="40" dur="770" fill="hold"/>
                                        <p:tgtEl>
                                          <p:spTgt spid="8"/>
                                        </p:tgtEl>
                                        <p:attrNameLst>
                                          <p:attrName>ppt_x</p:attrName>
                                        </p:attrNameLst>
                                      </p:cBhvr>
                                      <p:to>
                                        <p:strVal val="(0.5)"/>
                                      </p:to>
                                    </p:set>
                                    <p:anim from="(0.5)" to="(#ppt_x)" calcmode="lin" valueType="num">
                                      <p:cBhvr>
                                        <p:cTn id="41" dur="1230" accel="100000" fill="hold">
                                          <p:stCondLst>
                                            <p:cond delay="770"/>
                                          </p:stCondLst>
                                        </p:cTn>
                                        <p:tgtEl>
                                          <p:spTgt spid="8"/>
                                        </p:tgtEl>
                                        <p:attrNameLst>
                                          <p:attrName>ppt_x</p:attrName>
                                        </p:attrNameLst>
                                      </p:cBhvr>
                                    </p:anim>
                                    <p:set>
                                      <p:cBhvr>
                                        <p:cTn id="42" dur="770" fill="hold"/>
                                        <p:tgtEl>
                                          <p:spTgt spid="8"/>
                                        </p:tgtEl>
                                        <p:attrNameLst>
                                          <p:attrName>ppt_y</p:attrName>
                                        </p:attrNameLst>
                                      </p:cBhvr>
                                      <p:to>
                                        <p:strVal val="(#ppt_y+0.4)"/>
                                      </p:to>
                                    </p:set>
                                    <p:anim from="(#ppt_y+0.4)" to="(#ppt_y)" calcmode="lin" valueType="num">
                                      <p:cBhvr>
                                        <p:cTn id="43" dur="1230" accel="100000" fill="hold">
                                          <p:stCondLst>
                                            <p:cond delay="770"/>
                                          </p:stCondLst>
                                        </p:cTn>
                                        <p:tgtEl>
                                          <p:spTgt spid="8"/>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70" decel="100000"/>
                                        <p:tgtEl>
                                          <p:spTgt spid="9"/>
                                        </p:tgtEl>
                                      </p:cBhvr>
                                    </p:animEffect>
                                    <p:animScale>
                                      <p:cBhvr>
                                        <p:cTn id="48" dur="770" decel="100000"/>
                                        <p:tgtEl>
                                          <p:spTgt spid="9"/>
                                        </p:tgtEl>
                                      </p:cBhvr>
                                      <p:from x="10000" y="10000"/>
                                      <p:to x="200000" y="450000"/>
                                    </p:animScale>
                                    <p:animScale>
                                      <p:cBhvr>
                                        <p:cTn id="49" dur="1230" accel="100000" fill="hold">
                                          <p:stCondLst>
                                            <p:cond delay="770"/>
                                          </p:stCondLst>
                                        </p:cTn>
                                        <p:tgtEl>
                                          <p:spTgt spid="9"/>
                                        </p:tgtEl>
                                      </p:cBhvr>
                                      <p:from x="200000" y="450000"/>
                                      <p:to x="100000" y="100000"/>
                                    </p:animScale>
                                    <p:set>
                                      <p:cBhvr>
                                        <p:cTn id="50" dur="770" fill="hold"/>
                                        <p:tgtEl>
                                          <p:spTgt spid="9"/>
                                        </p:tgtEl>
                                        <p:attrNameLst>
                                          <p:attrName>ppt_x</p:attrName>
                                        </p:attrNameLst>
                                      </p:cBhvr>
                                      <p:to>
                                        <p:strVal val="(0.5)"/>
                                      </p:to>
                                    </p:set>
                                    <p:anim from="(0.5)" to="(#ppt_x)" calcmode="lin" valueType="num">
                                      <p:cBhvr>
                                        <p:cTn id="51" dur="1230" accel="100000" fill="hold">
                                          <p:stCondLst>
                                            <p:cond delay="770"/>
                                          </p:stCondLst>
                                        </p:cTn>
                                        <p:tgtEl>
                                          <p:spTgt spid="9"/>
                                        </p:tgtEl>
                                        <p:attrNameLst>
                                          <p:attrName>ppt_x</p:attrName>
                                        </p:attrNameLst>
                                      </p:cBhvr>
                                    </p:anim>
                                    <p:set>
                                      <p:cBhvr>
                                        <p:cTn id="52" dur="770" fill="hold"/>
                                        <p:tgtEl>
                                          <p:spTgt spid="9"/>
                                        </p:tgtEl>
                                        <p:attrNameLst>
                                          <p:attrName>ppt_y</p:attrName>
                                        </p:attrNameLst>
                                      </p:cBhvr>
                                      <p:to>
                                        <p:strVal val="(#ppt_y+0.4)"/>
                                      </p:to>
                                    </p:set>
                                    <p:anim from="(#ppt_y+0.4)" to="(#ppt_y)" calcmode="lin" valueType="num">
                                      <p:cBhvr>
                                        <p:cTn id="53" dur="1230" accel="100000" fill="hold">
                                          <p:stCondLst>
                                            <p:cond delay="770"/>
                                          </p:stCondLst>
                                        </p:cTn>
                                        <p:tgtEl>
                                          <p:spTgt spid="9"/>
                                        </p:tgtEl>
                                        <p:attrNameLst>
                                          <p:attrName>ppt_y</p:attrName>
                                        </p:attrNameLst>
                                      </p:cBhvr>
                                    </p:anim>
                                  </p:childTnLst>
                                </p:cTn>
                              </p:par>
                            </p:childTnLst>
                          </p:cTn>
                        </p:par>
                        <p:par>
                          <p:cTn id="54" fill="hold">
                            <p:stCondLst>
                              <p:cond delay="10000"/>
                            </p:stCondLst>
                            <p:childTnLst>
                              <p:par>
                                <p:cTn id="55" presetID="51"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770" decel="100000"/>
                                        <p:tgtEl>
                                          <p:spTgt spid="10"/>
                                        </p:tgtEl>
                                      </p:cBhvr>
                                    </p:animEffect>
                                    <p:animScale>
                                      <p:cBhvr>
                                        <p:cTn id="58" dur="770" decel="100000"/>
                                        <p:tgtEl>
                                          <p:spTgt spid="10"/>
                                        </p:tgtEl>
                                      </p:cBhvr>
                                      <p:from x="10000" y="10000"/>
                                      <p:to x="200000" y="450000"/>
                                    </p:animScale>
                                    <p:animScale>
                                      <p:cBhvr>
                                        <p:cTn id="59" dur="1230" accel="100000" fill="hold">
                                          <p:stCondLst>
                                            <p:cond delay="770"/>
                                          </p:stCondLst>
                                        </p:cTn>
                                        <p:tgtEl>
                                          <p:spTgt spid="10"/>
                                        </p:tgtEl>
                                      </p:cBhvr>
                                      <p:from x="200000" y="450000"/>
                                      <p:to x="100000" y="100000"/>
                                    </p:animScale>
                                    <p:set>
                                      <p:cBhvr>
                                        <p:cTn id="60" dur="770" fill="hold"/>
                                        <p:tgtEl>
                                          <p:spTgt spid="10"/>
                                        </p:tgtEl>
                                        <p:attrNameLst>
                                          <p:attrName>ppt_x</p:attrName>
                                        </p:attrNameLst>
                                      </p:cBhvr>
                                      <p:to>
                                        <p:strVal val="(0.5)"/>
                                      </p:to>
                                    </p:set>
                                    <p:anim from="(0.5)" to="(#ppt_x)" calcmode="lin" valueType="num">
                                      <p:cBhvr>
                                        <p:cTn id="61" dur="1230" accel="100000" fill="hold">
                                          <p:stCondLst>
                                            <p:cond delay="770"/>
                                          </p:stCondLst>
                                        </p:cTn>
                                        <p:tgtEl>
                                          <p:spTgt spid="10"/>
                                        </p:tgtEl>
                                        <p:attrNameLst>
                                          <p:attrName>ppt_x</p:attrName>
                                        </p:attrNameLst>
                                      </p:cBhvr>
                                    </p:anim>
                                    <p:set>
                                      <p:cBhvr>
                                        <p:cTn id="62" dur="770" fill="hold"/>
                                        <p:tgtEl>
                                          <p:spTgt spid="10"/>
                                        </p:tgtEl>
                                        <p:attrNameLst>
                                          <p:attrName>ppt_y</p:attrName>
                                        </p:attrNameLst>
                                      </p:cBhvr>
                                      <p:to>
                                        <p:strVal val="(#ppt_y+0.4)"/>
                                      </p:to>
                                    </p:set>
                                    <p:anim from="(#ppt_y+0.4)" to="(#ppt_y)" calcmode="lin" valueType="num">
                                      <p:cBhvr>
                                        <p:cTn id="63" dur="1230" accel="100000" fill="hold">
                                          <p:stCondLst>
                                            <p:cond delay="770"/>
                                          </p:stCondLst>
                                        </p:cTn>
                                        <p:tgtEl>
                                          <p:spTgt spid="10"/>
                                        </p:tgtEl>
                                        <p:attrNameLst>
                                          <p:attrName>ppt_y</p:attrName>
                                        </p:attrNameLst>
                                      </p:cBhvr>
                                    </p:anim>
                                  </p:childTnLst>
                                </p:cTn>
                              </p:par>
                            </p:childTnLst>
                          </p:cTn>
                        </p:par>
                        <p:par>
                          <p:cTn id="64" fill="hold">
                            <p:stCondLst>
                              <p:cond delay="12000"/>
                            </p:stCondLst>
                            <p:childTnLst>
                              <p:par>
                                <p:cTn id="65" presetID="51" presetClass="entr" presetSubtype="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770" decel="100000"/>
                                        <p:tgtEl>
                                          <p:spTgt spid="7"/>
                                        </p:tgtEl>
                                      </p:cBhvr>
                                    </p:animEffect>
                                    <p:animScale>
                                      <p:cBhvr>
                                        <p:cTn id="68" dur="770" decel="100000"/>
                                        <p:tgtEl>
                                          <p:spTgt spid="7"/>
                                        </p:tgtEl>
                                      </p:cBhvr>
                                      <p:from x="10000" y="10000"/>
                                      <p:to x="200000" y="450000"/>
                                    </p:animScale>
                                    <p:animScale>
                                      <p:cBhvr>
                                        <p:cTn id="69" dur="1230" accel="100000" fill="hold">
                                          <p:stCondLst>
                                            <p:cond delay="770"/>
                                          </p:stCondLst>
                                        </p:cTn>
                                        <p:tgtEl>
                                          <p:spTgt spid="7"/>
                                        </p:tgtEl>
                                      </p:cBhvr>
                                      <p:from x="200000" y="450000"/>
                                      <p:to x="100000" y="100000"/>
                                    </p:animScale>
                                    <p:set>
                                      <p:cBhvr>
                                        <p:cTn id="70" dur="770" fill="hold"/>
                                        <p:tgtEl>
                                          <p:spTgt spid="7"/>
                                        </p:tgtEl>
                                        <p:attrNameLst>
                                          <p:attrName>ppt_x</p:attrName>
                                        </p:attrNameLst>
                                      </p:cBhvr>
                                      <p:to>
                                        <p:strVal val="(0.5)"/>
                                      </p:to>
                                    </p:set>
                                    <p:anim from="(0.5)" to="(#ppt_x)" calcmode="lin" valueType="num">
                                      <p:cBhvr>
                                        <p:cTn id="71" dur="1230" accel="100000" fill="hold">
                                          <p:stCondLst>
                                            <p:cond delay="770"/>
                                          </p:stCondLst>
                                        </p:cTn>
                                        <p:tgtEl>
                                          <p:spTgt spid="7"/>
                                        </p:tgtEl>
                                        <p:attrNameLst>
                                          <p:attrName>ppt_x</p:attrName>
                                        </p:attrNameLst>
                                      </p:cBhvr>
                                    </p:anim>
                                    <p:set>
                                      <p:cBhvr>
                                        <p:cTn id="72" dur="770" fill="hold"/>
                                        <p:tgtEl>
                                          <p:spTgt spid="7"/>
                                        </p:tgtEl>
                                        <p:attrNameLst>
                                          <p:attrName>ppt_y</p:attrName>
                                        </p:attrNameLst>
                                      </p:cBhvr>
                                      <p:to>
                                        <p:strVal val="(#ppt_y+0.4)"/>
                                      </p:to>
                                    </p:set>
                                    <p:anim from="(#ppt_y+0.4)" to="(#ppt_y)" calcmode="lin" valueType="num">
                                      <p:cBhvr>
                                        <p:cTn id="73"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Объект 1"/>
          <p:cNvSpPr>
            <a:spLocks noGrp="1"/>
          </p:cNvSpPr>
          <p:nvPr>
            <p:ph idx="1"/>
          </p:nvPr>
        </p:nvSpPr>
        <p:spPr>
          <a:xfrm>
            <a:off x="500034" y="1500174"/>
            <a:ext cx="8229600" cy="4525963"/>
          </a:xfrm>
        </p:spPr>
        <p:txBody>
          <a:bodyPr/>
          <a:lstStyle/>
          <a:p>
            <a:pPr algn="ctr">
              <a:buNone/>
            </a:pPr>
            <a:r>
              <a:rPr lang="ru-RU"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Спасибо за внимание!</a:t>
            </a:r>
          </a:p>
          <a:p>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buNone/>
            </a:pPr>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Успехов в работе!</a:t>
            </a:r>
            <a:endPar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099" name="Заголовок 3"/>
          <p:cNvSpPr>
            <a:spLocks noGrp="1"/>
          </p:cNvSpPr>
          <p:nvPr>
            <p:ph type="title"/>
          </p:nvPr>
        </p:nvSpPr>
        <p:spPr/>
        <p:txBody>
          <a:bodyPr/>
          <a:lstStyle/>
          <a:p>
            <a:endParaRPr lang="ru-RU"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28596" y="274638"/>
            <a:ext cx="8258204" cy="1511288"/>
          </a:xfrm>
        </p:spPr>
        <p:txBody>
          <a:bodyPr/>
          <a:lstStyle/>
          <a:p>
            <a:r>
              <a:rPr lang="ru-RU" altLang="ru-RU" sz="4000" b="1" dirty="0" smtClean="0">
                <a:solidFill>
                  <a:srgbClr val="008000"/>
                </a:solidFill>
                <a:latin typeface="Courier New" pitchFamily="49" charset="0"/>
                <a:cs typeface="Courier New" pitchFamily="49" charset="0"/>
              </a:rPr>
              <a:t>Алгоритм проектирования образовательного </a:t>
            </a:r>
            <a:r>
              <a:rPr lang="ru-RU" altLang="ru-RU" sz="4000" b="1" dirty="0" err="1" smtClean="0">
                <a:solidFill>
                  <a:srgbClr val="008000"/>
                </a:solidFill>
                <a:latin typeface="Courier New" pitchFamily="49" charset="0"/>
                <a:cs typeface="Courier New" pitchFamily="49" charset="0"/>
              </a:rPr>
              <a:t>со-бытия</a:t>
            </a:r>
            <a:endParaRPr lang="ru-RU" altLang="ru-RU" sz="4000" b="1" dirty="0" smtClean="0">
              <a:solidFill>
                <a:srgbClr val="008000"/>
              </a:solidFill>
              <a:latin typeface="Courier New" pitchFamily="49" charset="0"/>
              <a:cs typeface="Courier New" pitchFamily="49" charset="0"/>
            </a:endParaRPr>
          </a:p>
        </p:txBody>
      </p:sp>
      <p:sp>
        <p:nvSpPr>
          <p:cNvPr id="6" name="Содержимое 5"/>
          <p:cNvSpPr>
            <a:spLocks noGrp="1"/>
          </p:cNvSpPr>
          <p:nvPr>
            <p:ph idx="1"/>
          </p:nvPr>
        </p:nvSpPr>
        <p:spPr>
          <a:xfrm>
            <a:off x="714348" y="1600200"/>
            <a:ext cx="7972452" cy="4757757"/>
          </a:xfrm>
        </p:spPr>
        <p:txBody>
          <a:bodyPr/>
          <a:lstStyle/>
          <a:p>
            <a:pPr eaLnBrk="1" hangingPunct="1">
              <a:lnSpc>
                <a:spcPct val="90000"/>
              </a:lnSpc>
              <a:buNone/>
            </a:pPr>
            <a:r>
              <a:rPr lang="ru-RU" sz="2800" b="1" dirty="0" smtClean="0">
                <a:solidFill>
                  <a:srgbClr val="7030A0"/>
                </a:solidFill>
                <a:latin typeface="Impact" pitchFamily="34" charset="0"/>
              </a:rPr>
              <a:t>1 шаг - Формулируем  образовательные результаты     </a:t>
            </a:r>
            <a:r>
              <a:rPr lang="ru-RU" sz="2800" b="1" dirty="0" smtClean="0">
                <a:solidFill>
                  <a:srgbClr val="A50021"/>
                </a:solidFill>
                <a:latin typeface="Impact" pitchFamily="34" charset="0"/>
              </a:rPr>
              <a:t>(целевое основание </a:t>
            </a:r>
            <a:r>
              <a:rPr lang="ru-RU" sz="2800" b="1" dirty="0" err="1" smtClean="0">
                <a:solidFill>
                  <a:srgbClr val="A50021"/>
                </a:solidFill>
                <a:latin typeface="Impact" pitchFamily="34" charset="0"/>
              </a:rPr>
              <a:t>со-бытия</a:t>
            </a:r>
            <a:r>
              <a:rPr lang="ru-RU" sz="2800" b="1" dirty="0" smtClean="0">
                <a:solidFill>
                  <a:srgbClr val="A50021"/>
                </a:solidFill>
                <a:latin typeface="Impact" pitchFamily="34" charset="0"/>
              </a:rPr>
              <a:t>)</a:t>
            </a:r>
          </a:p>
          <a:p>
            <a:pPr eaLnBrk="1" hangingPunct="1">
              <a:lnSpc>
                <a:spcPct val="90000"/>
              </a:lnSpc>
              <a:buFontTx/>
              <a:buNone/>
            </a:pPr>
            <a:r>
              <a:rPr lang="ru-RU" dirty="0" smtClean="0"/>
              <a:t>    Под образовательным результатом  понимается желаемое состояние развития ребёнка, отражающее позитивные изменения в его личностных качествах, познавательных процессах, знаниях, умениях. Образовательные результаты формулируются как наличная ситуация.</a:t>
            </a:r>
          </a:p>
          <a:p>
            <a:pPr>
              <a:buNone/>
            </a:pP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457200" y="274638"/>
            <a:ext cx="8229600" cy="725470"/>
          </a:xfrm>
        </p:spPr>
        <p:txBody>
          <a:bodyPr/>
          <a:lstStyle/>
          <a:p>
            <a:r>
              <a:rPr lang="ru-RU" altLang="ru-RU" sz="4000" b="1" dirty="0" smtClean="0">
                <a:solidFill>
                  <a:srgbClr val="7030A0"/>
                </a:solidFill>
                <a:latin typeface="Impact" pitchFamily="34" charset="0"/>
                <a:cs typeface="Courier New" pitchFamily="49" charset="0"/>
              </a:rPr>
              <a:t>2 шаг – выбор   темы   </a:t>
            </a:r>
            <a:r>
              <a:rPr lang="ru-RU" altLang="ru-RU" sz="4000" b="1" dirty="0" err="1" smtClean="0">
                <a:solidFill>
                  <a:srgbClr val="7030A0"/>
                </a:solidFill>
                <a:latin typeface="Impact" pitchFamily="34" charset="0"/>
                <a:cs typeface="Courier New" pitchFamily="49" charset="0"/>
              </a:rPr>
              <a:t>со-бытия</a:t>
            </a:r>
            <a:endParaRPr lang="ru-RU" altLang="ru-RU" sz="4000" b="1" dirty="0" smtClean="0">
              <a:solidFill>
                <a:srgbClr val="7030A0"/>
              </a:solidFill>
              <a:latin typeface="Impact" pitchFamily="34" charset="0"/>
              <a:cs typeface="Courier New" pitchFamily="49" charset="0"/>
            </a:endParaRPr>
          </a:p>
        </p:txBody>
      </p:sp>
      <p:sp>
        <p:nvSpPr>
          <p:cNvPr id="6" name="Содержимое 5"/>
          <p:cNvSpPr>
            <a:spLocks noGrp="1"/>
          </p:cNvSpPr>
          <p:nvPr>
            <p:ph idx="1"/>
          </p:nvPr>
        </p:nvSpPr>
        <p:spPr>
          <a:xfrm>
            <a:off x="714348" y="1000108"/>
            <a:ext cx="7972452" cy="5357849"/>
          </a:xfrm>
        </p:spPr>
        <p:txBody>
          <a:bodyPr/>
          <a:lstStyle/>
          <a:p>
            <a:pPr eaLnBrk="1" hangingPunct="1">
              <a:lnSpc>
                <a:spcPct val="80000"/>
              </a:lnSpc>
            </a:pPr>
            <a:r>
              <a:rPr lang="ru-RU" sz="2200" b="1" dirty="0" smtClean="0"/>
              <a:t>Тема</a:t>
            </a:r>
            <a:r>
              <a:rPr lang="ru-RU" sz="2200" dirty="0" smtClean="0"/>
              <a:t> является </a:t>
            </a:r>
            <a:r>
              <a:rPr lang="ru-RU" sz="2200" b="1" dirty="0" err="1" smtClean="0">
                <a:solidFill>
                  <a:srgbClr val="A50021"/>
                </a:solidFill>
              </a:rPr>
              <a:t>смыслообразующим</a:t>
            </a:r>
            <a:r>
              <a:rPr lang="ru-RU" sz="2200" b="1" dirty="0" smtClean="0">
                <a:solidFill>
                  <a:srgbClr val="A50021"/>
                </a:solidFill>
              </a:rPr>
              <a:t> фактором </a:t>
            </a:r>
            <a:r>
              <a:rPr lang="ru-RU" sz="2200" dirty="0" smtClean="0"/>
              <a:t>разворачивающихся  деятельностей. Придание смысла реализуется за счёт личностной значимости предстоящей деятельности.</a:t>
            </a:r>
          </a:p>
          <a:p>
            <a:pPr eaLnBrk="1" hangingPunct="1">
              <a:lnSpc>
                <a:spcPct val="80000"/>
              </a:lnSpc>
            </a:pPr>
            <a:r>
              <a:rPr lang="ru-RU" sz="2200" dirty="0" smtClean="0"/>
              <a:t>Выделяется несколько </a:t>
            </a:r>
            <a:r>
              <a:rPr lang="ru-RU" sz="2200" b="1" i="1" dirty="0" smtClean="0"/>
              <a:t>оснований для выбора педагогом темы</a:t>
            </a:r>
            <a:r>
              <a:rPr lang="ru-RU" sz="2200" dirty="0" smtClean="0"/>
              <a:t>:</a:t>
            </a:r>
          </a:p>
          <a:p>
            <a:pPr eaLnBrk="1" hangingPunct="1">
              <a:lnSpc>
                <a:spcPct val="80000"/>
              </a:lnSpc>
              <a:buFontTx/>
              <a:buNone/>
            </a:pPr>
            <a:r>
              <a:rPr lang="ru-RU" sz="2200" dirty="0" smtClean="0"/>
              <a:t>    - события, происходящие в окружающем мире</a:t>
            </a:r>
          </a:p>
          <a:p>
            <a:pPr eaLnBrk="1" hangingPunct="1">
              <a:lnSpc>
                <a:spcPct val="80000"/>
              </a:lnSpc>
              <a:buFontTx/>
              <a:buNone/>
            </a:pPr>
            <a:r>
              <a:rPr lang="ru-RU" sz="2200" dirty="0" smtClean="0"/>
              <a:t>   - события, происходящие в жизни ребёнка</a:t>
            </a:r>
          </a:p>
          <a:p>
            <a:pPr eaLnBrk="1" hangingPunct="1">
              <a:lnSpc>
                <a:spcPct val="80000"/>
              </a:lnSpc>
              <a:buFontTx/>
              <a:buNone/>
            </a:pPr>
            <a:r>
              <a:rPr lang="ru-RU" sz="2200" dirty="0" smtClean="0"/>
              <a:t>   - события из художественных произведений</a:t>
            </a:r>
          </a:p>
          <a:p>
            <a:pPr eaLnBrk="1" hangingPunct="1">
              <a:lnSpc>
                <a:spcPct val="80000"/>
              </a:lnSpc>
              <a:buFontTx/>
              <a:buNone/>
            </a:pPr>
            <a:r>
              <a:rPr lang="ru-RU" sz="2200" dirty="0" smtClean="0"/>
              <a:t>  - события, смоделированные педагогом.</a:t>
            </a:r>
          </a:p>
          <a:p>
            <a:pPr eaLnBrk="1" hangingPunct="1">
              <a:lnSpc>
                <a:spcPct val="80000"/>
              </a:lnSpc>
            </a:pPr>
            <a:r>
              <a:rPr lang="ru-RU" sz="2200" dirty="0" smtClean="0"/>
              <a:t>Целесообразно в формулировании темы обратиться к  открытиям ребёнка чего-то нового, «прислушаться» к вопросам детей, поскольку деятельность как раз и возникает при поиске ответов на возникающие вопросы.</a:t>
            </a:r>
          </a:p>
          <a:p>
            <a:pPr eaLnBrk="1" hangingPunct="1">
              <a:lnSpc>
                <a:spcPct val="80000"/>
              </a:lnSpc>
            </a:pPr>
            <a:r>
              <a:rPr lang="ru-RU" sz="2200" dirty="0" smtClean="0"/>
              <a:t>Основания для выбора темы могут быть разные, они могут переплетаться. Не важно, на основании чего педагог выбирает тему, важно определить  степень её личностной значимости для всех участников предстоящей деятельности, включая  себя.</a:t>
            </a:r>
          </a:p>
          <a:p>
            <a:pPr>
              <a:buNone/>
            </a:pPr>
            <a:endParaRPr lang="ru-RU"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500034" y="274638"/>
            <a:ext cx="8186766" cy="1511288"/>
          </a:xfrm>
        </p:spPr>
        <p:txBody>
          <a:bodyPr/>
          <a:lstStyle/>
          <a:p>
            <a:pPr>
              <a:spcBef>
                <a:spcPts val="0"/>
              </a:spcBef>
            </a:pPr>
            <a:r>
              <a:rPr lang="ru-RU" altLang="ru-RU" sz="3600" b="1" dirty="0" smtClean="0">
                <a:solidFill>
                  <a:srgbClr val="7030A0"/>
                </a:solidFill>
                <a:latin typeface="Impact" pitchFamily="34" charset="0"/>
                <a:cs typeface="Courier New" pitchFamily="49" charset="0"/>
              </a:rPr>
              <a:t>3 шаг – создание общности, выявление содержания совместной деятельности</a:t>
            </a:r>
          </a:p>
        </p:txBody>
      </p:sp>
      <p:sp>
        <p:nvSpPr>
          <p:cNvPr id="6" name="Содержимое 5"/>
          <p:cNvSpPr>
            <a:spLocks noGrp="1"/>
          </p:cNvSpPr>
          <p:nvPr>
            <p:ph idx="1"/>
          </p:nvPr>
        </p:nvSpPr>
        <p:spPr>
          <a:xfrm>
            <a:off x="714348" y="1857364"/>
            <a:ext cx="7972452" cy="4500593"/>
          </a:xfrm>
        </p:spPr>
        <p:txBody>
          <a:bodyPr/>
          <a:lstStyle/>
          <a:p>
            <a:pPr eaLnBrk="1" hangingPunct="1">
              <a:lnSpc>
                <a:spcPct val="80000"/>
              </a:lnSpc>
            </a:pPr>
            <a:r>
              <a:rPr lang="ru-RU" sz="2200" dirty="0" smtClean="0"/>
              <a:t>Создание общности предполагает совместность в исполнении всех компонентов деятельности:</a:t>
            </a:r>
          </a:p>
          <a:p>
            <a:pPr eaLnBrk="1" hangingPunct="1">
              <a:lnSpc>
                <a:spcPct val="80000"/>
              </a:lnSpc>
              <a:buFontTx/>
              <a:buNone/>
            </a:pPr>
            <a:r>
              <a:rPr lang="ru-RU" sz="2200" dirty="0" smtClean="0"/>
              <a:t>    - моделирование образа желаемого результата</a:t>
            </a:r>
          </a:p>
          <a:p>
            <a:pPr eaLnBrk="1" hangingPunct="1">
              <a:lnSpc>
                <a:spcPct val="80000"/>
              </a:lnSpc>
              <a:buFontTx/>
              <a:buNone/>
            </a:pPr>
            <a:r>
              <a:rPr lang="ru-RU" sz="2200" dirty="0" smtClean="0"/>
              <a:t>     - мотивация</a:t>
            </a:r>
          </a:p>
          <a:p>
            <a:pPr eaLnBrk="1" hangingPunct="1">
              <a:lnSpc>
                <a:spcPct val="80000"/>
              </a:lnSpc>
              <a:buFontTx/>
              <a:buNone/>
            </a:pPr>
            <a:r>
              <a:rPr lang="ru-RU" sz="2200" dirty="0" smtClean="0"/>
              <a:t>     - </a:t>
            </a:r>
            <a:r>
              <a:rPr lang="ru-RU" sz="2200" dirty="0" err="1" smtClean="0"/>
              <a:t>целеполагание</a:t>
            </a:r>
            <a:endParaRPr lang="ru-RU" sz="2200" dirty="0" smtClean="0"/>
          </a:p>
          <a:p>
            <a:pPr eaLnBrk="1" hangingPunct="1">
              <a:lnSpc>
                <a:spcPct val="80000"/>
              </a:lnSpc>
              <a:buFontTx/>
              <a:buNone/>
            </a:pPr>
            <a:r>
              <a:rPr lang="ru-RU" sz="2200" dirty="0" smtClean="0"/>
              <a:t>    - определение последовательности действий</a:t>
            </a:r>
          </a:p>
          <a:p>
            <a:pPr eaLnBrk="1" hangingPunct="1">
              <a:lnSpc>
                <a:spcPct val="80000"/>
              </a:lnSpc>
              <a:buFontTx/>
              <a:buNone/>
            </a:pPr>
            <a:r>
              <a:rPr lang="ru-RU" sz="2200" dirty="0" smtClean="0"/>
              <a:t>    - выполнение действий по достижению результата</a:t>
            </a:r>
          </a:p>
          <a:p>
            <a:pPr eaLnBrk="1" hangingPunct="1">
              <a:lnSpc>
                <a:spcPct val="80000"/>
              </a:lnSpc>
              <a:buFontTx/>
              <a:buNone/>
            </a:pPr>
            <a:r>
              <a:rPr lang="ru-RU" sz="2200" dirty="0" smtClean="0"/>
              <a:t>    - соотнесение полученного  результата с желаемым</a:t>
            </a:r>
          </a:p>
          <a:p>
            <a:pPr eaLnBrk="1" hangingPunct="1">
              <a:lnSpc>
                <a:spcPct val="80000"/>
              </a:lnSpc>
            </a:pPr>
            <a:r>
              <a:rPr lang="ru-RU" sz="2200" dirty="0" smtClean="0"/>
              <a:t>В </a:t>
            </a:r>
            <a:r>
              <a:rPr lang="ru-RU" sz="2200" dirty="0" err="1" smtClean="0"/>
              <a:t>со-бытии</a:t>
            </a:r>
            <a:r>
              <a:rPr lang="ru-RU" sz="2200" dirty="0" smtClean="0"/>
              <a:t>  важна именно совместность на каждом этапе деятельности. Это не означает, что у педагога и детей будет абсолютно одинаковый мотив деятельности, но предполагается соотнесение мотивов всех участников  </a:t>
            </a:r>
            <a:r>
              <a:rPr lang="ru-RU" sz="2200" dirty="0" err="1" smtClean="0"/>
              <a:t>со-бытия</a:t>
            </a:r>
            <a:r>
              <a:rPr lang="ru-RU" sz="2200" dirty="0" smtClean="0"/>
              <a:t>.</a:t>
            </a:r>
          </a:p>
          <a:p>
            <a:pPr eaLnBrk="1" hangingPunct="1">
              <a:lnSpc>
                <a:spcPct val="80000"/>
              </a:lnSpc>
            </a:pPr>
            <a:r>
              <a:rPr lang="ru-RU" sz="2200" dirty="0" smtClean="0"/>
              <a:t>Желаемый результат играет в деятельности  роль «отправной точки» для зарождения мотива. </a:t>
            </a:r>
          </a:p>
          <a:p>
            <a:pPr>
              <a:buNone/>
            </a:pPr>
            <a:endParaRPr lang="ru-RU"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sz="4000" b="1" dirty="0" smtClean="0">
                <a:solidFill>
                  <a:srgbClr val="008000"/>
                </a:solidFill>
                <a:latin typeface="Courier New" pitchFamily="49" charset="0"/>
                <a:cs typeface="Courier New" pitchFamily="49" charset="0"/>
              </a:rPr>
              <a:t>Основа </a:t>
            </a:r>
            <a:r>
              <a:rPr lang="ru-RU" altLang="ru-RU" sz="4000" b="1" dirty="0" err="1" smtClean="0">
                <a:solidFill>
                  <a:srgbClr val="008000"/>
                </a:solidFill>
                <a:latin typeface="Courier New" pitchFamily="49" charset="0"/>
                <a:cs typeface="Courier New" pitchFamily="49" charset="0"/>
              </a:rPr>
              <a:t>со-бытия</a:t>
            </a:r>
            <a:r>
              <a:rPr lang="ru-RU" altLang="ru-RU" sz="4000" b="1" dirty="0" smtClean="0">
                <a:solidFill>
                  <a:srgbClr val="008000"/>
                </a:solidFill>
                <a:latin typeface="Courier New" pitchFamily="49" charset="0"/>
                <a:cs typeface="Courier New" pitchFamily="49" charset="0"/>
              </a:rPr>
              <a:t> – совместная деятельность</a:t>
            </a:r>
          </a:p>
        </p:txBody>
      </p:sp>
      <p:sp>
        <p:nvSpPr>
          <p:cNvPr id="6" name="Содержимое 5"/>
          <p:cNvSpPr>
            <a:spLocks noGrp="1"/>
          </p:cNvSpPr>
          <p:nvPr>
            <p:ph idx="1"/>
          </p:nvPr>
        </p:nvSpPr>
        <p:spPr>
          <a:xfrm>
            <a:off x="714348" y="1357298"/>
            <a:ext cx="7972452" cy="4757757"/>
          </a:xfrm>
        </p:spPr>
        <p:txBody>
          <a:bodyPr/>
          <a:lstStyle/>
          <a:p>
            <a:pPr eaLnBrk="1" hangingPunct="1">
              <a:lnSpc>
                <a:spcPct val="80000"/>
              </a:lnSpc>
              <a:buNone/>
            </a:pPr>
            <a:r>
              <a:rPr lang="ru-RU" sz="2400" b="1" dirty="0" smtClean="0"/>
              <a:t> </a:t>
            </a:r>
            <a:r>
              <a:rPr lang="ru-RU" sz="2200" b="1" dirty="0" smtClean="0"/>
              <a:t>Аспекты совместной деятельности педагога и детей:</a:t>
            </a:r>
          </a:p>
          <a:p>
            <a:pPr eaLnBrk="1" hangingPunct="1">
              <a:lnSpc>
                <a:spcPct val="80000"/>
              </a:lnSpc>
              <a:buFontTx/>
              <a:buChar char="-"/>
            </a:pPr>
            <a:r>
              <a:rPr lang="ru-RU" sz="2200" dirty="0" smtClean="0"/>
              <a:t>      </a:t>
            </a:r>
            <a:r>
              <a:rPr lang="ru-RU" sz="2200" b="1" dirty="0" smtClean="0"/>
              <a:t>В</a:t>
            </a:r>
            <a:r>
              <a:rPr lang="ru-RU" sz="2200" dirty="0" smtClean="0"/>
              <a:t>ключённость педагога в деятельность наравне с детьми</a:t>
            </a:r>
          </a:p>
          <a:p>
            <a:pPr eaLnBrk="1" hangingPunct="1">
              <a:lnSpc>
                <a:spcPct val="80000"/>
              </a:lnSpc>
              <a:buFontTx/>
              <a:buChar char="-"/>
            </a:pPr>
            <a:r>
              <a:rPr lang="ru-RU" sz="2200" b="1" dirty="0" smtClean="0"/>
              <a:t>      Д</a:t>
            </a:r>
            <a:r>
              <a:rPr lang="ru-RU" sz="2200" dirty="0" smtClean="0"/>
              <a:t>обровольное  присоединение детей к деятельности (без психического и дисциплинарного принуждения)</a:t>
            </a:r>
          </a:p>
          <a:p>
            <a:pPr eaLnBrk="1" hangingPunct="1">
              <a:lnSpc>
                <a:spcPct val="80000"/>
              </a:lnSpc>
              <a:buFontTx/>
              <a:buChar char="-"/>
            </a:pPr>
            <a:r>
              <a:rPr lang="ru-RU" sz="2200" dirty="0" smtClean="0"/>
              <a:t>      </a:t>
            </a:r>
            <a:r>
              <a:rPr lang="ru-RU" sz="2200" b="1" dirty="0" smtClean="0"/>
              <a:t>С</a:t>
            </a:r>
            <a:r>
              <a:rPr lang="ru-RU" sz="2200" dirty="0" smtClean="0"/>
              <a:t>вободное общение и перемещение детей во время деятельности (при соответствующей организации рабочего пространства)</a:t>
            </a:r>
          </a:p>
          <a:p>
            <a:pPr eaLnBrk="1" hangingPunct="1">
              <a:lnSpc>
                <a:spcPct val="80000"/>
              </a:lnSpc>
              <a:buFontTx/>
              <a:buChar char="-"/>
            </a:pPr>
            <a:r>
              <a:rPr lang="ru-RU" sz="2200" dirty="0" smtClean="0"/>
              <a:t>      </a:t>
            </a:r>
            <a:r>
              <a:rPr lang="ru-RU" sz="2200" b="1" dirty="0" smtClean="0"/>
              <a:t>О</a:t>
            </a:r>
            <a:r>
              <a:rPr lang="ru-RU" sz="2200" dirty="0" smtClean="0"/>
              <a:t>ткрытый временной конец (каждый работает в своём темпе)</a:t>
            </a:r>
          </a:p>
          <a:p>
            <a:pPr algn="ctr" eaLnBrk="1" hangingPunct="1">
              <a:lnSpc>
                <a:spcPct val="80000"/>
              </a:lnSpc>
              <a:buFontTx/>
              <a:buNone/>
            </a:pPr>
            <a:r>
              <a:rPr lang="ru-RU" sz="2200" dirty="0" smtClean="0"/>
              <a:t>            Отсюда,  можно рассматривать </a:t>
            </a:r>
            <a:r>
              <a:rPr lang="ru-RU" sz="2200" b="1" dirty="0" err="1" smtClean="0"/>
              <a:t>со-бытие</a:t>
            </a:r>
            <a:r>
              <a:rPr lang="ru-RU" sz="2200" b="1" dirty="0" smtClean="0"/>
              <a:t> </a:t>
            </a:r>
            <a:r>
              <a:rPr lang="ru-RU" sz="2200" dirty="0" smtClean="0"/>
              <a:t> </a:t>
            </a:r>
            <a:r>
              <a:rPr lang="ru-RU" sz="2200" i="1" dirty="0" smtClean="0"/>
              <a:t>как форму организации образовательного процесса, когда транслируемый материал становится предметом совместной деятельности взрослого и детей. </a:t>
            </a:r>
          </a:p>
          <a:p>
            <a:pPr algn="ctr" eaLnBrk="1" hangingPunct="1">
              <a:lnSpc>
                <a:spcPct val="80000"/>
              </a:lnSpc>
              <a:buFontTx/>
              <a:buNone/>
            </a:pPr>
            <a:r>
              <a:rPr lang="ru-RU" sz="2200" i="1" dirty="0" smtClean="0"/>
              <a:t>    (Обращаясь  к смысловым основаниям этой деятельности, ребёнок стихийно пытается получить ответы на вопросы, которые касаются его собственного бытия)</a:t>
            </a:r>
            <a:endParaRPr lang="ru-RU" sz="2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58775" y="0"/>
            <a:ext cx="8605838" cy="1143000"/>
          </a:xfrm>
        </p:spPr>
        <p:txBody>
          <a:bodyPr/>
          <a:lstStyle/>
          <a:p>
            <a:pPr eaLnBrk="1" hangingPunct="1"/>
            <a:r>
              <a:rPr sz="3200" smtClean="0">
                <a:solidFill>
                  <a:srgbClr val="7030A0"/>
                </a:solidFill>
                <a:latin typeface="Impact" pitchFamily="34" charset="0"/>
              </a:rPr>
              <a:t>ООП  как  со-бытийная  модель  организации образовательного  процесса</a:t>
            </a:r>
          </a:p>
        </p:txBody>
      </p:sp>
      <p:sp>
        <p:nvSpPr>
          <p:cNvPr id="10243" name="Rectangle 3"/>
          <p:cNvSpPr>
            <a:spLocks noGrp="1" noChangeArrowheads="1"/>
          </p:cNvSpPr>
          <p:nvPr>
            <p:ph idx="1"/>
          </p:nvPr>
        </p:nvSpPr>
        <p:spPr>
          <a:xfrm>
            <a:off x="457200" y="1125538"/>
            <a:ext cx="8229600" cy="5732462"/>
          </a:xfrm>
        </p:spPr>
        <p:txBody>
          <a:bodyPr/>
          <a:lstStyle/>
          <a:p>
            <a:pPr eaLnBrk="1" hangingPunct="1">
              <a:buFontTx/>
              <a:buNone/>
            </a:pPr>
            <a:endParaRPr lang="ru-RU" sz="2400" dirty="0" smtClean="0"/>
          </a:p>
        </p:txBody>
      </p:sp>
      <p:sp>
        <p:nvSpPr>
          <p:cNvPr id="3076" name="Rectangle 4"/>
          <p:cNvSpPr>
            <a:spLocks noChangeArrowheads="1"/>
          </p:cNvSpPr>
          <p:nvPr/>
        </p:nvSpPr>
        <p:spPr bwMode="auto">
          <a:xfrm>
            <a:off x="2555875" y="1052513"/>
            <a:ext cx="4105275" cy="431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defRPr/>
            </a:pPr>
            <a:r>
              <a:rPr lang="ru-RU" b="1">
                <a:cs typeface="+mn-cs"/>
              </a:rPr>
              <a:t>ЦЕЛЕВОЙ РАЗДЕЛ</a:t>
            </a:r>
          </a:p>
        </p:txBody>
      </p:sp>
      <p:sp>
        <p:nvSpPr>
          <p:cNvPr id="3077" name="Rectangle 5"/>
          <p:cNvSpPr>
            <a:spLocks noChangeArrowheads="1"/>
          </p:cNvSpPr>
          <p:nvPr/>
        </p:nvSpPr>
        <p:spPr bwMode="auto">
          <a:xfrm>
            <a:off x="2916238" y="2924175"/>
            <a:ext cx="4105275" cy="431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defRPr/>
            </a:pPr>
            <a:r>
              <a:rPr lang="ru-RU" b="1">
                <a:cs typeface="+mn-cs"/>
              </a:rPr>
              <a:t>СОДЕРЖАТЕЛЬНЫЙ  РАЗДЕЛ</a:t>
            </a:r>
          </a:p>
        </p:txBody>
      </p:sp>
      <p:sp>
        <p:nvSpPr>
          <p:cNvPr id="3078" name="Rectangle 6"/>
          <p:cNvSpPr>
            <a:spLocks noChangeArrowheads="1"/>
          </p:cNvSpPr>
          <p:nvPr/>
        </p:nvSpPr>
        <p:spPr bwMode="auto">
          <a:xfrm>
            <a:off x="2916238" y="4652963"/>
            <a:ext cx="4105275" cy="431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defRPr/>
            </a:pPr>
            <a:r>
              <a:rPr lang="ru-RU" b="1">
                <a:cs typeface="+mn-cs"/>
              </a:rPr>
              <a:t>ОРГАНИЗАЦИОННЫЙ  РАЗДЕЛ</a:t>
            </a:r>
          </a:p>
        </p:txBody>
      </p:sp>
      <p:sp>
        <p:nvSpPr>
          <p:cNvPr id="10247" name="Rectangle 7"/>
          <p:cNvSpPr>
            <a:spLocks noChangeArrowheads="1"/>
          </p:cNvSpPr>
          <p:nvPr/>
        </p:nvSpPr>
        <p:spPr bwMode="auto">
          <a:xfrm>
            <a:off x="323850" y="1700213"/>
            <a:ext cx="2087563" cy="1150937"/>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Пояснительная </a:t>
            </a:r>
          </a:p>
          <a:p>
            <a:pPr algn="ctr"/>
            <a:r>
              <a:rPr lang="ru-RU" b="1" dirty="0">
                <a:solidFill>
                  <a:srgbClr val="7030A0"/>
                </a:solidFill>
              </a:rPr>
              <a:t>записка</a:t>
            </a:r>
          </a:p>
        </p:txBody>
      </p:sp>
      <p:sp>
        <p:nvSpPr>
          <p:cNvPr id="10248" name="Rectangle 8"/>
          <p:cNvSpPr>
            <a:spLocks noChangeArrowheads="1"/>
          </p:cNvSpPr>
          <p:nvPr/>
        </p:nvSpPr>
        <p:spPr bwMode="auto">
          <a:xfrm>
            <a:off x="3059113" y="1773238"/>
            <a:ext cx="3025775" cy="1008062"/>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Планируемые результаты</a:t>
            </a:r>
          </a:p>
          <a:p>
            <a:pPr algn="ctr"/>
            <a:r>
              <a:rPr lang="ru-RU" b="1" dirty="0">
                <a:solidFill>
                  <a:srgbClr val="7030A0"/>
                </a:solidFill>
              </a:rPr>
              <a:t> освоения обучающимися </a:t>
            </a:r>
          </a:p>
          <a:p>
            <a:pPr algn="ctr"/>
            <a:r>
              <a:rPr lang="ru-RU" b="1" dirty="0">
                <a:solidFill>
                  <a:srgbClr val="7030A0"/>
                </a:solidFill>
              </a:rPr>
              <a:t>ООП</a:t>
            </a:r>
          </a:p>
        </p:txBody>
      </p:sp>
      <p:sp>
        <p:nvSpPr>
          <p:cNvPr id="10249" name="Rectangle 9"/>
          <p:cNvSpPr>
            <a:spLocks noChangeArrowheads="1"/>
          </p:cNvSpPr>
          <p:nvPr/>
        </p:nvSpPr>
        <p:spPr bwMode="auto">
          <a:xfrm>
            <a:off x="6516688" y="1557338"/>
            <a:ext cx="2376487" cy="1368425"/>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Система оценки </a:t>
            </a:r>
          </a:p>
          <a:p>
            <a:pPr algn="ctr"/>
            <a:r>
              <a:rPr lang="ru-RU" b="1" dirty="0">
                <a:solidFill>
                  <a:srgbClr val="7030A0"/>
                </a:solidFill>
              </a:rPr>
              <a:t>достижения </a:t>
            </a:r>
          </a:p>
          <a:p>
            <a:pPr algn="ctr"/>
            <a:r>
              <a:rPr lang="ru-RU" b="1" dirty="0">
                <a:solidFill>
                  <a:srgbClr val="7030A0"/>
                </a:solidFill>
              </a:rPr>
              <a:t>планируемых </a:t>
            </a:r>
          </a:p>
          <a:p>
            <a:pPr algn="ctr"/>
            <a:r>
              <a:rPr lang="ru-RU" b="1" dirty="0">
                <a:solidFill>
                  <a:srgbClr val="7030A0"/>
                </a:solidFill>
              </a:rPr>
              <a:t>результатов </a:t>
            </a:r>
          </a:p>
          <a:p>
            <a:pPr algn="ctr"/>
            <a:r>
              <a:rPr lang="ru-RU" b="1" dirty="0">
                <a:solidFill>
                  <a:srgbClr val="7030A0"/>
                </a:solidFill>
              </a:rPr>
              <a:t>освоения ООП</a:t>
            </a:r>
          </a:p>
        </p:txBody>
      </p:sp>
      <p:sp>
        <p:nvSpPr>
          <p:cNvPr id="10250" name="Rectangle 10"/>
          <p:cNvSpPr>
            <a:spLocks noChangeArrowheads="1"/>
          </p:cNvSpPr>
          <p:nvPr/>
        </p:nvSpPr>
        <p:spPr bwMode="auto">
          <a:xfrm>
            <a:off x="539750" y="3573463"/>
            <a:ext cx="2159000" cy="863600"/>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Программа </a:t>
            </a:r>
          </a:p>
          <a:p>
            <a:pPr algn="ctr"/>
            <a:r>
              <a:rPr lang="ru-RU" b="1" dirty="0">
                <a:solidFill>
                  <a:srgbClr val="7030A0"/>
                </a:solidFill>
              </a:rPr>
              <a:t>развития УУД</a:t>
            </a:r>
          </a:p>
        </p:txBody>
      </p:sp>
      <p:sp>
        <p:nvSpPr>
          <p:cNvPr id="10251" name="Rectangle 11"/>
          <p:cNvSpPr>
            <a:spLocks noChangeArrowheads="1"/>
          </p:cNvSpPr>
          <p:nvPr/>
        </p:nvSpPr>
        <p:spPr bwMode="auto">
          <a:xfrm>
            <a:off x="6372225" y="3573463"/>
            <a:ext cx="2376488" cy="935037"/>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Программы</a:t>
            </a:r>
          </a:p>
          <a:p>
            <a:pPr algn="ctr"/>
            <a:r>
              <a:rPr lang="ru-RU" b="1" dirty="0">
                <a:solidFill>
                  <a:srgbClr val="7030A0"/>
                </a:solidFill>
              </a:rPr>
              <a:t> отдельных учебных </a:t>
            </a:r>
          </a:p>
          <a:p>
            <a:pPr algn="ctr"/>
            <a:r>
              <a:rPr lang="ru-RU" b="1" dirty="0">
                <a:solidFill>
                  <a:srgbClr val="7030A0"/>
                </a:solidFill>
              </a:rPr>
              <a:t>предметов</a:t>
            </a:r>
          </a:p>
        </p:txBody>
      </p:sp>
      <p:sp>
        <p:nvSpPr>
          <p:cNvPr id="10252" name="Rectangle 12"/>
          <p:cNvSpPr>
            <a:spLocks noChangeArrowheads="1"/>
          </p:cNvSpPr>
          <p:nvPr/>
        </p:nvSpPr>
        <p:spPr bwMode="auto">
          <a:xfrm>
            <a:off x="3203575" y="3573463"/>
            <a:ext cx="2736850" cy="863600"/>
          </a:xfrm>
          <a:prstGeom prst="rect">
            <a:avLst/>
          </a:prstGeom>
          <a:solidFill>
            <a:srgbClr val="FFFF00"/>
          </a:solidFill>
          <a:ln w="9525">
            <a:solidFill>
              <a:schemeClr val="tx1"/>
            </a:solidFill>
            <a:miter lim="800000"/>
            <a:headEnd/>
            <a:tailEnd/>
          </a:ln>
        </p:spPr>
        <p:txBody>
          <a:bodyPr wrap="none" anchor="ctr"/>
          <a:lstStyle/>
          <a:p>
            <a:pPr algn="ctr"/>
            <a:r>
              <a:rPr lang="ru-RU" b="1"/>
              <a:t>Программа воспитания </a:t>
            </a:r>
          </a:p>
          <a:p>
            <a:pPr algn="ctr"/>
            <a:r>
              <a:rPr lang="ru-RU" b="1"/>
              <a:t>и социализации</a:t>
            </a:r>
          </a:p>
        </p:txBody>
      </p:sp>
      <p:sp>
        <p:nvSpPr>
          <p:cNvPr id="10253" name="Rectangle 13"/>
          <p:cNvSpPr>
            <a:spLocks noChangeArrowheads="1"/>
          </p:cNvSpPr>
          <p:nvPr/>
        </p:nvSpPr>
        <p:spPr bwMode="auto">
          <a:xfrm>
            <a:off x="539750" y="5734050"/>
            <a:ext cx="2087563" cy="431800"/>
          </a:xfrm>
          <a:prstGeom prst="rect">
            <a:avLst/>
          </a:prstGeom>
          <a:solidFill>
            <a:srgbClr val="FFFF00"/>
          </a:solidFill>
          <a:ln w="9525">
            <a:solidFill>
              <a:schemeClr val="tx1"/>
            </a:solidFill>
            <a:miter lim="800000"/>
            <a:headEnd/>
            <a:tailEnd/>
          </a:ln>
        </p:spPr>
        <p:txBody>
          <a:bodyPr wrap="none" anchor="ctr"/>
          <a:lstStyle/>
          <a:p>
            <a:pPr algn="ctr"/>
            <a:r>
              <a:rPr lang="ru-RU" sz="1200" b="1"/>
              <a:t>План</a:t>
            </a:r>
          </a:p>
          <a:p>
            <a:pPr algn="ctr"/>
            <a:r>
              <a:rPr lang="ru-RU" sz="1200" b="1"/>
              <a:t> внеурочной деятельности</a:t>
            </a:r>
          </a:p>
        </p:txBody>
      </p:sp>
      <p:sp>
        <p:nvSpPr>
          <p:cNvPr id="10254" name="Rectangle 14"/>
          <p:cNvSpPr>
            <a:spLocks noChangeArrowheads="1"/>
          </p:cNvSpPr>
          <p:nvPr/>
        </p:nvSpPr>
        <p:spPr bwMode="auto">
          <a:xfrm>
            <a:off x="3203575" y="5229225"/>
            <a:ext cx="5329238" cy="431800"/>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Система условий реализации ООП</a:t>
            </a:r>
          </a:p>
        </p:txBody>
      </p:sp>
      <p:sp>
        <p:nvSpPr>
          <p:cNvPr id="10255" name="Line 15"/>
          <p:cNvSpPr>
            <a:spLocks noChangeShapeType="1"/>
          </p:cNvSpPr>
          <p:nvPr/>
        </p:nvSpPr>
        <p:spPr bwMode="auto">
          <a:xfrm flipH="1">
            <a:off x="1547813" y="3068638"/>
            <a:ext cx="1368425" cy="431800"/>
          </a:xfrm>
          <a:prstGeom prst="line">
            <a:avLst/>
          </a:prstGeom>
          <a:noFill/>
          <a:ln w="25400">
            <a:solidFill>
              <a:schemeClr val="tx1"/>
            </a:solidFill>
            <a:round/>
            <a:headEnd/>
            <a:tailEnd type="triangle" w="med" len="med"/>
          </a:ln>
        </p:spPr>
        <p:txBody>
          <a:bodyPr/>
          <a:lstStyle/>
          <a:p>
            <a:endParaRPr lang="ru-RU"/>
          </a:p>
        </p:txBody>
      </p:sp>
      <p:sp>
        <p:nvSpPr>
          <p:cNvPr id="10256" name="Line 16"/>
          <p:cNvSpPr>
            <a:spLocks noChangeShapeType="1"/>
          </p:cNvSpPr>
          <p:nvPr/>
        </p:nvSpPr>
        <p:spPr bwMode="auto">
          <a:xfrm>
            <a:off x="6661150" y="1196975"/>
            <a:ext cx="1439863" cy="287338"/>
          </a:xfrm>
          <a:prstGeom prst="line">
            <a:avLst/>
          </a:prstGeom>
          <a:noFill/>
          <a:ln w="25400">
            <a:solidFill>
              <a:schemeClr val="tx1"/>
            </a:solidFill>
            <a:round/>
            <a:headEnd/>
            <a:tailEnd type="triangle" w="med" len="med"/>
          </a:ln>
        </p:spPr>
        <p:txBody>
          <a:bodyPr/>
          <a:lstStyle/>
          <a:p>
            <a:endParaRPr lang="ru-RU"/>
          </a:p>
        </p:txBody>
      </p:sp>
      <p:sp>
        <p:nvSpPr>
          <p:cNvPr id="10257" name="Line 17"/>
          <p:cNvSpPr>
            <a:spLocks noChangeShapeType="1"/>
          </p:cNvSpPr>
          <p:nvPr/>
        </p:nvSpPr>
        <p:spPr bwMode="auto">
          <a:xfrm>
            <a:off x="4572000" y="1484313"/>
            <a:ext cx="0" cy="215900"/>
          </a:xfrm>
          <a:prstGeom prst="line">
            <a:avLst/>
          </a:prstGeom>
          <a:noFill/>
          <a:ln w="25400">
            <a:solidFill>
              <a:schemeClr val="tx1"/>
            </a:solidFill>
            <a:round/>
            <a:headEnd/>
            <a:tailEnd type="triangle" w="med" len="med"/>
          </a:ln>
        </p:spPr>
        <p:txBody>
          <a:bodyPr/>
          <a:lstStyle/>
          <a:p>
            <a:endParaRPr lang="ru-RU"/>
          </a:p>
        </p:txBody>
      </p:sp>
      <p:sp>
        <p:nvSpPr>
          <p:cNvPr id="10258" name="Line 18"/>
          <p:cNvSpPr>
            <a:spLocks noChangeShapeType="1"/>
          </p:cNvSpPr>
          <p:nvPr/>
        </p:nvSpPr>
        <p:spPr bwMode="auto">
          <a:xfrm flipH="1">
            <a:off x="1116013" y="1196975"/>
            <a:ext cx="1368425" cy="431800"/>
          </a:xfrm>
          <a:prstGeom prst="line">
            <a:avLst/>
          </a:prstGeom>
          <a:noFill/>
          <a:ln w="25400">
            <a:solidFill>
              <a:schemeClr val="tx1"/>
            </a:solidFill>
            <a:round/>
            <a:headEnd/>
            <a:tailEnd type="triangle" w="med" len="med"/>
          </a:ln>
        </p:spPr>
        <p:txBody>
          <a:bodyPr/>
          <a:lstStyle/>
          <a:p>
            <a:endParaRPr lang="ru-RU"/>
          </a:p>
        </p:txBody>
      </p:sp>
      <p:sp>
        <p:nvSpPr>
          <p:cNvPr id="10259" name="Line 19"/>
          <p:cNvSpPr>
            <a:spLocks noChangeShapeType="1"/>
          </p:cNvSpPr>
          <p:nvPr/>
        </p:nvSpPr>
        <p:spPr bwMode="auto">
          <a:xfrm>
            <a:off x="7019925" y="3213100"/>
            <a:ext cx="1439863" cy="287338"/>
          </a:xfrm>
          <a:prstGeom prst="line">
            <a:avLst/>
          </a:prstGeom>
          <a:noFill/>
          <a:ln w="25400">
            <a:solidFill>
              <a:schemeClr val="tx1"/>
            </a:solidFill>
            <a:round/>
            <a:headEnd/>
            <a:tailEnd type="triangle" w="med" len="med"/>
          </a:ln>
        </p:spPr>
        <p:txBody>
          <a:bodyPr/>
          <a:lstStyle/>
          <a:p>
            <a:endParaRPr lang="ru-RU"/>
          </a:p>
        </p:txBody>
      </p:sp>
      <p:sp>
        <p:nvSpPr>
          <p:cNvPr id="10260" name="Line 20"/>
          <p:cNvSpPr>
            <a:spLocks noChangeShapeType="1"/>
          </p:cNvSpPr>
          <p:nvPr/>
        </p:nvSpPr>
        <p:spPr bwMode="auto">
          <a:xfrm>
            <a:off x="4643438" y="3357563"/>
            <a:ext cx="0" cy="215900"/>
          </a:xfrm>
          <a:prstGeom prst="line">
            <a:avLst/>
          </a:prstGeom>
          <a:noFill/>
          <a:ln w="25400">
            <a:solidFill>
              <a:schemeClr val="tx1"/>
            </a:solidFill>
            <a:round/>
            <a:headEnd/>
            <a:tailEnd type="triangle" w="med" len="med"/>
          </a:ln>
        </p:spPr>
        <p:txBody>
          <a:bodyPr/>
          <a:lstStyle/>
          <a:p>
            <a:endParaRPr lang="ru-RU"/>
          </a:p>
        </p:txBody>
      </p:sp>
      <p:sp>
        <p:nvSpPr>
          <p:cNvPr id="10261" name="Line 21"/>
          <p:cNvSpPr>
            <a:spLocks noChangeShapeType="1"/>
          </p:cNvSpPr>
          <p:nvPr/>
        </p:nvSpPr>
        <p:spPr bwMode="auto">
          <a:xfrm flipH="1">
            <a:off x="1476375" y="4724400"/>
            <a:ext cx="1368425" cy="431800"/>
          </a:xfrm>
          <a:prstGeom prst="line">
            <a:avLst/>
          </a:prstGeom>
          <a:noFill/>
          <a:ln w="25400">
            <a:solidFill>
              <a:schemeClr val="tx1"/>
            </a:solidFill>
            <a:round/>
            <a:headEnd/>
            <a:tailEnd type="triangle" w="med" len="med"/>
          </a:ln>
        </p:spPr>
        <p:txBody>
          <a:bodyPr/>
          <a:lstStyle/>
          <a:p>
            <a:endParaRPr lang="ru-RU"/>
          </a:p>
        </p:txBody>
      </p:sp>
      <p:sp>
        <p:nvSpPr>
          <p:cNvPr id="10262" name="Line 22"/>
          <p:cNvSpPr>
            <a:spLocks noChangeShapeType="1"/>
          </p:cNvSpPr>
          <p:nvPr/>
        </p:nvSpPr>
        <p:spPr bwMode="auto">
          <a:xfrm>
            <a:off x="6948488" y="4868863"/>
            <a:ext cx="1295400" cy="360362"/>
          </a:xfrm>
          <a:prstGeom prst="line">
            <a:avLst/>
          </a:prstGeom>
          <a:noFill/>
          <a:ln w="25400">
            <a:solidFill>
              <a:schemeClr val="tx1"/>
            </a:solidFill>
            <a:round/>
            <a:headEnd/>
            <a:tailEnd type="triangle" w="med" len="med"/>
          </a:ln>
        </p:spPr>
        <p:txBody>
          <a:bodyPr/>
          <a:lstStyle/>
          <a:p>
            <a:endParaRPr lang="ru-RU"/>
          </a:p>
        </p:txBody>
      </p:sp>
      <p:sp>
        <p:nvSpPr>
          <p:cNvPr id="10263" name="Text Box 23"/>
          <p:cNvSpPr txBox="1">
            <a:spLocks noChangeArrowheads="1"/>
          </p:cNvSpPr>
          <p:nvPr/>
        </p:nvSpPr>
        <p:spPr bwMode="auto">
          <a:xfrm>
            <a:off x="2590800" y="5661025"/>
            <a:ext cx="6553200" cy="1803400"/>
          </a:xfrm>
          <a:prstGeom prst="rect">
            <a:avLst/>
          </a:prstGeom>
          <a:noFill/>
          <a:ln w="9525">
            <a:noFill/>
            <a:miter lim="800000"/>
            <a:headEnd/>
            <a:tailEnd/>
          </a:ln>
        </p:spPr>
        <p:txBody>
          <a:bodyPr>
            <a:spAutoFit/>
          </a:bodyPr>
          <a:lstStyle/>
          <a:p>
            <a:pPr>
              <a:spcBef>
                <a:spcPct val="50000"/>
              </a:spcBef>
              <a:buFontTx/>
              <a:buChar char="-"/>
            </a:pPr>
            <a:r>
              <a:rPr lang="ru-RU" sz="1600" b="1" dirty="0">
                <a:solidFill>
                  <a:srgbClr val="7030A0"/>
                </a:solidFill>
              </a:rPr>
              <a:t>Кадровые условия                        </a:t>
            </a:r>
            <a:r>
              <a:rPr lang="ru-RU" sz="1600" b="1" dirty="0"/>
              <a:t>- Финансовые</a:t>
            </a:r>
          </a:p>
          <a:p>
            <a:pPr>
              <a:spcBef>
                <a:spcPct val="50000"/>
              </a:spcBef>
              <a:buFontTx/>
              <a:buChar char="-"/>
            </a:pPr>
            <a:r>
              <a:rPr lang="ru-RU" sz="1600" b="1" dirty="0"/>
              <a:t>Психолого-педагогические           - Материально-технические</a:t>
            </a:r>
          </a:p>
          <a:p>
            <a:pPr>
              <a:spcBef>
                <a:spcPct val="50000"/>
              </a:spcBef>
              <a:buFontTx/>
              <a:buChar char="-"/>
            </a:pPr>
            <a:r>
              <a:rPr lang="ru-RU" sz="1600" b="1" dirty="0"/>
              <a:t> Информационно-методические  - Дорожная карта</a:t>
            </a:r>
          </a:p>
          <a:p>
            <a:pPr>
              <a:spcBef>
                <a:spcPct val="50000"/>
              </a:spcBef>
              <a:buFontTx/>
              <a:buChar char="-"/>
            </a:pPr>
            <a:endParaRPr lang="ru-RU" sz="1600" b="1" dirty="0"/>
          </a:p>
          <a:p>
            <a:pPr>
              <a:spcBef>
                <a:spcPct val="50000"/>
              </a:spcBef>
              <a:buFontTx/>
              <a:buChar char="-"/>
            </a:pPr>
            <a:endParaRPr lang="ru-RU" sz="1600" b="1" dirty="0"/>
          </a:p>
        </p:txBody>
      </p:sp>
      <p:sp>
        <p:nvSpPr>
          <p:cNvPr id="10264" name="Rectangle 13"/>
          <p:cNvSpPr>
            <a:spLocks noChangeArrowheads="1"/>
          </p:cNvSpPr>
          <p:nvPr/>
        </p:nvSpPr>
        <p:spPr bwMode="auto">
          <a:xfrm>
            <a:off x="539750" y="5157788"/>
            <a:ext cx="1800225" cy="431800"/>
          </a:xfrm>
          <a:prstGeom prst="rect">
            <a:avLst/>
          </a:prstGeom>
          <a:solidFill>
            <a:srgbClr val="FFFF00"/>
          </a:solidFill>
          <a:ln w="9525">
            <a:solidFill>
              <a:schemeClr val="tx1"/>
            </a:solidFill>
            <a:miter lim="800000"/>
            <a:headEnd/>
            <a:tailEnd/>
          </a:ln>
        </p:spPr>
        <p:txBody>
          <a:bodyPr wrap="none" anchor="ctr"/>
          <a:lstStyle/>
          <a:p>
            <a:pPr algn="ctr"/>
            <a:r>
              <a:rPr lang="ru-RU" b="1" dirty="0">
                <a:solidFill>
                  <a:srgbClr val="7030A0"/>
                </a:solidFill>
              </a:rPr>
              <a:t>Учебный план</a:t>
            </a:r>
          </a:p>
        </p:txBody>
      </p:sp>
      <p:sp>
        <p:nvSpPr>
          <p:cNvPr id="10265" name="Rectangle 13"/>
          <p:cNvSpPr>
            <a:spLocks noChangeArrowheads="1"/>
          </p:cNvSpPr>
          <p:nvPr/>
        </p:nvSpPr>
        <p:spPr bwMode="auto">
          <a:xfrm>
            <a:off x="539750" y="6237288"/>
            <a:ext cx="2087563" cy="431800"/>
          </a:xfrm>
          <a:prstGeom prst="rect">
            <a:avLst/>
          </a:prstGeom>
          <a:solidFill>
            <a:srgbClr val="FFFF00"/>
          </a:solidFill>
          <a:ln w="9525">
            <a:solidFill>
              <a:schemeClr val="tx1"/>
            </a:solidFill>
            <a:miter lim="800000"/>
            <a:headEnd/>
            <a:tailEnd/>
          </a:ln>
        </p:spPr>
        <p:txBody>
          <a:bodyPr wrap="none" anchor="ctr"/>
          <a:lstStyle/>
          <a:p>
            <a:pPr algn="ctr"/>
            <a:r>
              <a:rPr lang="ru-RU" sz="1200" b="1"/>
              <a:t>Годовой</a:t>
            </a:r>
          </a:p>
          <a:p>
            <a:pPr algn="ctr"/>
            <a:r>
              <a:rPr lang="ru-RU" sz="1200" b="1"/>
              <a:t> календарный  график</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b="1" dirty="0" smtClean="0">
                <a:solidFill>
                  <a:srgbClr val="008000"/>
                </a:solidFill>
                <a:latin typeface="Courier New" pitchFamily="49" charset="0"/>
                <a:cs typeface="Courier New" pitchFamily="49" charset="0"/>
              </a:rPr>
              <a:t>Целевой раздел</a:t>
            </a:r>
          </a:p>
        </p:txBody>
      </p:sp>
      <p:sp>
        <p:nvSpPr>
          <p:cNvPr id="6" name="Содержимое 5"/>
          <p:cNvSpPr>
            <a:spLocks noGrp="1"/>
          </p:cNvSpPr>
          <p:nvPr>
            <p:ph idx="1"/>
          </p:nvPr>
        </p:nvSpPr>
        <p:spPr>
          <a:xfrm>
            <a:off x="714348" y="1600200"/>
            <a:ext cx="7972452" cy="4757757"/>
          </a:xfrm>
        </p:spPr>
        <p:txBody>
          <a:bodyPr/>
          <a:lstStyle/>
          <a:p>
            <a:r>
              <a:rPr lang="ru-RU" sz="2400" b="1" i="1" dirty="0" smtClean="0"/>
              <a:t>Концептуальными основами</a:t>
            </a:r>
            <a:r>
              <a:rPr lang="ru-RU" sz="2400" dirty="0" smtClean="0"/>
              <a:t> разработки программы являются идеи гуманистической педагогики свободного учения и психологии личностно-развивающегося образования.</a:t>
            </a:r>
          </a:p>
          <a:p>
            <a:r>
              <a:rPr lang="ru-RU" sz="2400" b="1" i="1" dirty="0" smtClean="0"/>
              <a:t>Основные подходы</a:t>
            </a:r>
            <a:r>
              <a:rPr lang="ru-RU" sz="2400" dirty="0" smtClean="0"/>
              <a:t> к формированию программы:</a:t>
            </a:r>
          </a:p>
          <a:p>
            <a:pPr lvl="0"/>
            <a:r>
              <a:rPr lang="ru-RU" sz="2400" dirty="0" err="1" smtClean="0"/>
              <a:t>системно-деятельностный</a:t>
            </a:r>
            <a:r>
              <a:rPr lang="ru-RU" sz="2400" dirty="0" smtClean="0"/>
              <a:t> подход</a:t>
            </a:r>
          </a:p>
          <a:p>
            <a:pPr lvl="0"/>
            <a:r>
              <a:rPr lang="ru-RU" sz="2400" dirty="0" smtClean="0"/>
              <a:t>личностно-ориентированный подход</a:t>
            </a:r>
          </a:p>
          <a:p>
            <a:pPr lvl="0"/>
            <a:r>
              <a:rPr lang="ru-RU" sz="2400" dirty="0" err="1" smtClean="0"/>
              <a:t>со-бытийный</a:t>
            </a:r>
            <a:r>
              <a:rPr lang="ru-RU" sz="2400" dirty="0" smtClean="0"/>
              <a:t> подход</a:t>
            </a:r>
          </a:p>
          <a:p>
            <a:pPr>
              <a:buNone/>
            </a:pPr>
            <a:r>
              <a:rPr lang="ru-RU" dirty="0" smtClean="0"/>
              <a:t> </a:t>
            </a:r>
          </a:p>
          <a:p>
            <a:pPr>
              <a:buNone/>
            </a:pP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r>
              <a:rPr lang="ru-RU" altLang="ru-RU" sz="4000" b="1" dirty="0" smtClean="0">
                <a:solidFill>
                  <a:srgbClr val="008000"/>
                </a:solidFill>
                <a:latin typeface="Courier New" pitchFamily="49" charset="0"/>
                <a:cs typeface="Courier New" pitchFamily="49" charset="0"/>
              </a:rPr>
              <a:t>Принципы, лежащие в основе проектирования ООП НОО</a:t>
            </a:r>
          </a:p>
        </p:txBody>
      </p:sp>
      <p:sp>
        <p:nvSpPr>
          <p:cNvPr id="6" name="Содержимое 5"/>
          <p:cNvSpPr>
            <a:spLocks noGrp="1"/>
          </p:cNvSpPr>
          <p:nvPr>
            <p:ph idx="1"/>
          </p:nvPr>
        </p:nvSpPr>
        <p:spPr>
          <a:xfrm>
            <a:off x="714348" y="1600200"/>
            <a:ext cx="7972452" cy="4757757"/>
          </a:xfrm>
        </p:spPr>
        <p:txBody>
          <a:bodyPr/>
          <a:lstStyle/>
          <a:p>
            <a:r>
              <a:rPr lang="ru-RU" b="1" i="1" dirty="0" smtClean="0"/>
              <a:t>Принцип личностной значимости</a:t>
            </a:r>
          </a:p>
          <a:p>
            <a:r>
              <a:rPr lang="ru-RU" b="1" i="1" dirty="0" smtClean="0"/>
              <a:t>Принцип совместности деятельности</a:t>
            </a:r>
          </a:p>
          <a:p>
            <a:r>
              <a:rPr lang="ru-RU" b="1" i="1" dirty="0" smtClean="0"/>
              <a:t>Принцип непрерывности образования</a:t>
            </a:r>
          </a:p>
          <a:p>
            <a:r>
              <a:rPr lang="ru-RU" b="1" i="1" dirty="0" smtClean="0"/>
              <a:t>Принцип интеграции образования </a:t>
            </a:r>
          </a:p>
          <a:p>
            <a:r>
              <a:rPr lang="ru-RU" i="1" dirty="0" smtClean="0"/>
              <a:t>Принцип дифференциации </a:t>
            </a:r>
          </a:p>
          <a:p>
            <a:r>
              <a:rPr lang="ru-RU" i="1" dirty="0" err="1" smtClean="0"/>
              <a:t>Природосообразность</a:t>
            </a:r>
            <a:r>
              <a:rPr lang="ru-RU" i="1" dirty="0" smtClean="0"/>
              <a:t> обучения </a:t>
            </a:r>
          </a:p>
          <a:p>
            <a:r>
              <a:rPr lang="ru-RU" i="1" dirty="0" smtClean="0"/>
              <a:t>Принцип </a:t>
            </a:r>
            <a:r>
              <a:rPr lang="ru-RU" i="1" dirty="0" err="1" smtClean="0"/>
              <a:t>педоцентризма</a:t>
            </a:r>
            <a:r>
              <a:rPr lang="ru-RU" i="1" dirty="0" smtClean="0"/>
              <a:t> </a:t>
            </a:r>
            <a:endParaRPr lang="ru-RU"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1122</Words>
  <PresentationFormat>Экран (4:3)</PresentationFormat>
  <Paragraphs>218</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 Из опыта работы  в рамках РИП «ФГОС: преемственность дошкольного, начального и основного общего образования на основе  со-бытийного подхода»</vt:lpstr>
      <vt:lpstr>Образовательное со-бытие</vt:lpstr>
      <vt:lpstr>Алгоритм проектирования образовательного со-бытия</vt:lpstr>
      <vt:lpstr>2 шаг – выбор   темы   со-бытия</vt:lpstr>
      <vt:lpstr>3 шаг – создание общности, выявление содержания совместной деятельности</vt:lpstr>
      <vt:lpstr>Основа со-бытия – совместная деятельность</vt:lpstr>
      <vt:lpstr>ООП  как  со-бытийная  модель  организации образовательного  процесса</vt:lpstr>
      <vt:lpstr>Целевой раздел</vt:lpstr>
      <vt:lpstr>Принципы, лежащие в основе проектирования ООП НОО</vt:lpstr>
      <vt:lpstr>Планируемые результаты</vt:lpstr>
      <vt:lpstr>Система оценки</vt:lpstr>
      <vt:lpstr>Технологии, обеспечивающие достижение ОР</vt:lpstr>
      <vt:lpstr>Рабочие программы  учебных предметов</vt:lpstr>
      <vt:lpstr>Кадровые условия реализации со-бытийного подхода</vt:lpstr>
      <vt:lpstr>Методы, формы, средства сопровождения </vt:lpstr>
      <vt:lpstr>Слайд 16</vt:lpstr>
      <vt:lpstr>Анализ образовательного со-бытия</vt:lpstr>
      <vt:lpstr>«Калейдоскоп» со-бытий</vt:lpstr>
      <vt:lpstr>"Калейдоскоп со-бытий"</vt:lpstr>
      <vt:lpstr>"Калейдоскоп  со-бытий"</vt:lpstr>
      <vt:lpstr>"Калейдоскоп  со-бытий"</vt:lpstr>
      <vt:lpstr>"Калейдоскоп  со-бытий"</vt:lpstr>
      <vt:lpstr>"Калейдоскоп  со-бытий"</vt:lpstr>
      <vt:lpstr>"Калейдоскоп  со-бытий"</vt:lpstr>
      <vt:lpstr>"Калейдоскоп  со-бытий"</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Grand</dc:creator>
  <cp:lastModifiedBy>Grand</cp:lastModifiedBy>
  <cp:revision>81</cp:revision>
  <dcterms:modified xsi:type="dcterms:W3CDTF">2016-03-01T15:46:16Z</dcterms:modified>
</cp:coreProperties>
</file>