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8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A2837-D138-44FF-B91C-5496D918FEC0}" type="datetimeFigureOut">
              <a:rPr lang="ru-RU" smtClean="0"/>
              <a:t>25.01.2023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D6DBA-B3C5-43E0-819A-4C27CBD0CA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1224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A2837-D138-44FF-B91C-5496D918FEC0}" type="datetimeFigureOut">
              <a:rPr lang="ru-RU" smtClean="0"/>
              <a:t>25.01.2023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D6DBA-B3C5-43E0-819A-4C27CBD0CA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4831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A2837-D138-44FF-B91C-5496D918FEC0}" type="datetimeFigureOut">
              <a:rPr lang="ru-RU" smtClean="0"/>
              <a:t>25.01.2023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D6DBA-B3C5-43E0-819A-4C27CBD0CA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960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A2837-D138-44FF-B91C-5496D918FEC0}" type="datetimeFigureOut">
              <a:rPr lang="ru-RU" smtClean="0"/>
              <a:t>25.01.2023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D6DBA-B3C5-43E0-819A-4C27CBD0CA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5180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A2837-D138-44FF-B91C-5496D918FEC0}" type="datetimeFigureOut">
              <a:rPr lang="ru-RU" smtClean="0"/>
              <a:t>25.01.2023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D6DBA-B3C5-43E0-819A-4C27CBD0CA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3744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A2837-D138-44FF-B91C-5496D918FEC0}" type="datetimeFigureOut">
              <a:rPr lang="ru-RU" smtClean="0"/>
              <a:t>25.01.2023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D6DBA-B3C5-43E0-819A-4C27CBD0CA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2308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A2837-D138-44FF-B91C-5496D918FEC0}" type="datetimeFigureOut">
              <a:rPr lang="ru-RU" smtClean="0"/>
              <a:t>25.01.2023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D6DBA-B3C5-43E0-819A-4C27CBD0CA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7411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A2837-D138-44FF-B91C-5496D918FEC0}" type="datetimeFigureOut">
              <a:rPr lang="ru-RU" smtClean="0"/>
              <a:t>25.01.2023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D6DBA-B3C5-43E0-819A-4C27CBD0CA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3755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A2837-D138-44FF-B91C-5496D918FEC0}" type="datetimeFigureOut">
              <a:rPr lang="ru-RU" smtClean="0"/>
              <a:t>25.01.2023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D6DBA-B3C5-43E0-819A-4C27CBD0CA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1039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A2837-D138-44FF-B91C-5496D918FEC0}" type="datetimeFigureOut">
              <a:rPr lang="ru-RU" smtClean="0"/>
              <a:t>25.01.2023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D6DBA-B3C5-43E0-819A-4C27CBD0CA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7924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A2837-D138-44FF-B91C-5496D918FEC0}" type="datetimeFigureOut">
              <a:rPr lang="ru-RU" smtClean="0"/>
              <a:t>25.01.2023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D6DBA-B3C5-43E0-819A-4C27CBD0CA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7595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BA2837-D138-44FF-B91C-5496D918FEC0}" type="datetimeFigureOut">
              <a:rPr lang="ru-RU" smtClean="0"/>
              <a:t>25.01.2023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DD6DBA-B3C5-43E0-819A-4C27CBD0CA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1748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расивый фон для презентации по психологии - 33 фото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4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109021" y="1740310"/>
            <a:ext cx="874579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Гаджет-зависимость </a:t>
            </a:r>
            <a:endParaRPr lang="en-US" sz="6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6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детей и подростков</a:t>
            </a:r>
            <a:endParaRPr lang="ru-RU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98258" y="316157"/>
            <a:ext cx="35396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Средняя школа №1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0" y="4022918"/>
            <a:ext cx="35396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Педагог-психолог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Воронина Н.Ш.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98258" y="5969705"/>
            <a:ext cx="35396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 Гаврилов-Ям, 2023 г.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6974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Красивый фон для презентации по психологии - 33 фото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4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533832" y="353962"/>
            <a:ext cx="89350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Гаджет-зависимость у детей и подростков</a:t>
            </a:r>
          </a:p>
          <a:p>
            <a:pPr algn="ctr"/>
            <a:r>
              <a:rPr lang="ru-RU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гаджет-зависимости.</a:t>
            </a:r>
            <a:endParaRPr lang="ru-RU" sz="3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17639" y="1719166"/>
            <a:ext cx="1072207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Пристрастие к работе с гаджетом (игры, изучение программирования, хакерства и т.д.)</a:t>
            </a:r>
          </a:p>
          <a:p>
            <a:pPr marL="457200" indent="-457200"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Интернет-серфинг (бесцельное брожение по страницам, просмотр видеороликов)</a:t>
            </a:r>
          </a:p>
          <a:p>
            <a:pPr marL="457200" indent="-457200"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Интернет-траты (интернет-покупки, участие в розыгрышах, азартные игры с возможностью выигрыша)</a:t>
            </a:r>
          </a:p>
          <a:p>
            <a:pPr marL="457200" indent="-457200"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Социальная зависимость (чаты, групповые игры, форумы, виртуальные знакомства)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3311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Красивый фон для презентации по психологии - 33 фото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4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27703" y="486697"/>
            <a:ext cx="1113503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Гаджет-зависимость у детей и подростков</a:t>
            </a:r>
          </a:p>
          <a:p>
            <a:pPr algn="ctr"/>
            <a:r>
              <a:rPr lang="ru-RU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Диагностика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Опросник «Поведение в интернете» А.Е.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Жичкиной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Разработан, апробирован и стандартизирован в 1999 г. На факультете психологии МГУ. Шкала включает в себя 7 утверждений, в которых испытуемый должен выбрать вариант А или Б. Чем выше общий балл, тем выше уровень зависимости и проблем, связанных  с использованием интернета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Тест Кимберли Янг на интернет-зависимость. Разработан и апробирован в 1994 году. Содержит 20 вопросов. Адаптирован в России В.А. Лоскутовой, так же есть адаптация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С.А.Кулакова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7977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Красивый фон для презентации по психологии - 33 фото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4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21109" y="1312607"/>
            <a:ext cx="11149781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Гаджет-зависимость у детей и подростков</a:t>
            </a:r>
          </a:p>
          <a:p>
            <a:pPr algn="ctr"/>
            <a:r>
              <a:rPr lang="ru-RU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Профилактика. Первичная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Информирование (непосредственно о зависимости, об альтернативных формах досуга, о ЗОЖ и т.д.)</a:t>
            </a:r>
          </a:p>
          <a:p>
            <a:pPr marL="342900" indent="-342900">
              <a:buAutoNum type="arabicPeriod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07192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Красивый фон для презентации по психологии - 33 фото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4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135627" y="781665"/>
            <a:ext cx="10545097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Гаджет-зависимость у детей и подростков</a:t>
            </a:r>
          </a:p>
          <a:p>
            <a:pPr algn="ctr"/>
            <a:r>
              <a:rPr lang="ru-RU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Профилактика. Вторичная</a:t>
            </a:r>
          </a:p>
          <a:p>
            <a:pPr algn="ctr"/>
            <a:endParaRPr lang="ru-RU" sz="3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Поскольку гаджет-зависимость является следствием других психологических проблем, необходимо выявить, что послужило отправной точкой для ухода человека в виртуальный мир и работать с изначальной проблемой (проблемы в семье, низкая самооценка, потребность в социальном одобрении, склонность к риску и т.д. – определяется видом зависимости и теми данными, которые предоставляет нам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лиент.)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9301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Красивый фон для презентации по психологии - 33 фото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4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17987" y="781665"/>
            <a:ext cx="11872452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Гаджет-зависимость у детей и подростков</a:t>
            </a:r>
          </a:p>
          <a:p>
            <a:pPr algn="ctr"/>
            <a:r>
              <a:rPr lang="ru-RU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Тайм-</a:t>
            </a:r>
            <a:r>
              <a:rPr lang="ru-RU" sz="32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трекеры</a:t>
            </a:r>
            <a:r>
              <a:rPr lang="ru-RU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для контроля экранного времени в телефонах</a:t>
            </a:r>
          </a:p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Menthal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приложение определить, в каких сервисах вы проводите больше всего времени и как часто в них заходите.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 блокирует приложения и не отправляет напоминания.</a:t>
            </a:r>
          </a:p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SPACE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после небольшого опроса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трекер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сам определит, сколько раз в день стоит разблокировать телефон и сколько времени в нем проводить. </a:t>
            </a:r>
          </a:p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Forest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Пользователь должен вырастить дерево, но это возможно сделать только не заходя в другие приложения. 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Toggl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трекер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помогает отследить, сколько времени вы тратите на выполнение рабочих задач. </a:t>
            </a:r>
          </a:p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Flipd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при установлении задачи блокирует телефон на определенное время.</a:t>
            </a:r>
            <a:endParaRPr lang="ru-RU" sz="24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981587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371</Words>
  <Application>Microsoft Office PowerPoint</Application>
  <PresentationFormat>Широкоэкранный</PresentationFormat>
  <Paragraphs>32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Home</dc:creator>
  <cp:lastModifiedBy>Home</cp:lastModifiedBy>
  <cp:revision>7</cp:revision>
  <dcterms:created xsi:type="dcterms:W3CDTF">2023-01-25T19:02:44Z</dcterms:created>
  <dcterms:modified xsi:type="dcterms:W3CDTF">2023-01-25T20:17:29Z</dcterms:modified>
</cp:coreProperties>
</file>