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84" r:id="rId3"/>
    <p:sldId id="282" r:id="rId4"/>
    <p:sldId id="258" r:id="rId5"/>
    <p:sldId id="332" r:id="rId6"/>
    <p:sldId id="285" r:id="rId7"/>
    <p:sldId id="283" r:id="rId8"/>
    <p:sldId id="319" r:id="rId9"/>
    <p:sldId id="266" r:id="rId10"/>
    <p:sldId id="320" r:id="rId11"/>
    <p:sldId id="316" r:id="rId12"/>
    <p:sldId id="317" r:id="rId13"/>
    <p:sldId id="321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23" r:id="rId25"/>
    <p:sldId id="298" r:id="rId26"/>
    <p:sldId id="300" r:id="rId27"/>
    <p:sldId id="301" r:id="rId28"/>
    <p:sldId id="302" r:id="rId29"/>
    <p:sldId id="303" r:id="rId30"/>
    <p:sldId id="304" r:id="rId31"/>
    <p:sldId id="325" r:id="rId32"/>
    <p:sldId id="324" r:id="rId33"/>
    <p:sldId id="330" r:id="rId34"/>
    <p:sldId id="328" r:id="rId35"/>
    <p:sldId id="329" r:id="rId36"/>
    <p:sldId id="333" r:id="rId37"/>
    <p:sldId id="334" r:id="rId38"/>
    <p:sldId id="335" r:id="rId39"/>
    <p:sldId id="336" r:id="rId40"/>
    <p:sldId id="327" r:id="rId41"/>
    <p:sldId id="286" r:id="rId42"/>
    <p:sldId id="322" r:id="rId43"/>
    <p:sldId id="306" r:id="rId44"/>
    <p:sldId id="337" r:id="rId45"/>
    <p:sldId id="307" r:id="rId46"/>
    <p:sldId id="308" r:id="rId47"/>
    <p:sldId id="338" r:id="rId48"/>
    <p:sldId id="339" r:id="rId49"/>
    <p:sldId id="340" r:id="rId50"/>
    <p:sldId id="341" r:id="rId51"/>
    <p:sldId id="343" r:id="rId52"/>
    <p:sldId id="342" r:id="rId53"/>
    <p:sldId id="344" r:id="rId54"/>
    <p:sldId id="345" r:id="rId55"/>
    <p:sldId id="274" r:id="rId56"/>
    <p:sldId id="309" r:id="rId57"/>
    <p:sldId id="310" r:id="rId58"/>
    <p:sldId id="311" r:id="rId59"/>
    <p:sldId id="313" r:id="rId60"/>
    <p:sldId id="314" r:id="rId61"/>
    <p:sldId id="315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DB"/>
    <a:srgbClr val="99FF33"/>
    <a:srgbClr val="FF66CC"/>
    <a:srgbClr val="3333CC"/>
    <a:srgbClr val="FF3300"/>
    <a:srgbClr val="FFCCFF"/>
    <a:srgbClr val="FF9999"/>
    <a:srgbClr val="FFFF99"/>
    <a:srgbClr val="99FF99"/>
    <a:srgbClr val="004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25" autoAdjust="0"/>
  </p:normalViewPr>
  <p:slideViewPr>
    <p:cSldViewPr>
      <p:cViewPr varScale="1">
        <p:scale>
          <a:sx n="89" d="100"/>
          <a:sy n="89" d="100"/>
        </p:scale>
        <p:origin x="-10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5BAED-57B2-4250-B6CE-0EFB0BA443A7}" type="doc">
      <dgm:prSet loTypeId="urn:microsoft.com/office/officeart/2005/8/layout/h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07EDFA-A1A0-458F-8E53-666173637B96}">
      <dgm:prSet phldrT="[Текст]" phldr="1"/>
      <dgm:spPr/>
      <dgm:t>
        <a:bodyPr/>
        <a:lstStyle/>
        <a:p>
          <a:endParaRPr lang="ru-RU" dirty="0"/>
        </a:p>
      </dgm:t>
    </dgm:pt>
    <dgm:pt modelId="{6F39D51B-3926-4F2F-85AA-04B741FC6361}" type="parTrans" cxnId="{483E6C79-6D8F-43B9-BDD8-0B331AEFD10C}">
      <dgm:prSet/>
      <dgm:spPr/>
      <dgm:t>
        <a:bodyPr/>
        <a:lstStyle/>
        <a:p>
          <a:endParaRPr lang="ru-RU"/>
        </a:p>
      </dgm:t>
    </dgm:pt>
    <dgm:pt modelId="{D15B2FFA-CFAC-4799-A9EF-58E073C06F71}" type="sibTrans" cxnId="{483E6C79-6D8F-43B9-BDD8-0B331AEFD10C}">
      <dgm:prSet/>
      <dgm:spPr/>
      <dgm:t>
        <a:bodyPr/>
        <a:lstStyle/>
        <a:p>
          <a:endParaRPr lang="ru-RU"/>
        </a:p>
      </dgm:t>
    </dgm:pt>
    <dgm:pt modelId="{8E6C5BC2-4CC0-4833-A925-FD47955D7CC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Базисный учебный план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A9677-FB3C-4146-A8E4-7C0E2424A443}" type="parTrans" cxnId="{B4E552E5-FD0F-4AE7-BF7F-80398E67C6D8}">
      <dgm:prSet/>
      <dgm:spPr/>
      <dgm:t>
        <a:bodyPr/>
        <a:lstStyle/>
        <a:p>
          <a:endParaRPr lang="ru-RU"/>
        </a:p>
      </dgm:t>
    </dgm:pt>
    <dgm:pt modelId="{98529FB8-357E-4181-BB2C-98767F6AB5F2}" type="sibTrans" cxnId="{B4E552E5-FD0F-4AE7-BF7F-80398E67C6D8}">
      <dgm:prSet/>
      <dgm:spPr/>
      <dgm:t>
        <a:bodyPr/>
        <a:lstStyle/>
        <a:p>
          <a:endParaRPr lang="ru-RU"/>
        </a:p>
      </dgm:t>
    </dgm:pt>
    <dgm:pt modelId="{1D5A2A17-F23E-4D2B-B807-9B29230467CA}">
      <dgm:prSet phldrT="[Текст]" phldr="1"/>
      <dgm:spPr/>
      <dgm:t>
        <a:bodyPr/>
        <a:lstStyle/>
        <a:p>
          <a:endParaRPr lang="ru-RU" dirty="0"/>
        </a:p>
      </dgm:t>
    </dgm:pt>
    <dgm:pt modelId="{9E8CDA2E-D607-4576-A574-5830879C329D}" type="parTrans" cxnId="{AE023DD9-BC76-4F57-865E-74DCAC57FB63}">
      <dgm:prSet/>
      <dgm:spPr/>
      <dgm:t>
        <a:bodyPr/>
        <a:lstStyle/>
        <a:p>
          <a:endParaRPr lang="ru-RU"/>
        </a:p>
      </dgm:t>
    </dgm:pt>
    <dgm:pt modelId="{F02F2C69-1220-430D-A9DB-DC20B82988BB}" type="sibTrans" cxnId="{AE023DD9-BC76-4F57-865E-74DCAC57FB63}">
      <dgm:prSet/>
      <dgm:spPr/>
      <dgm:t>
        <a:bodyPr/>
        <a:lstStyle/>
        <a:p>
          <a:endParaRPr lang="ru-RU"/>
        </a:p>
      </dgm:t>
    </dgm:pt>
    <dgm:pt modelId="{2DD6D377-D2A5-4494-9E81-1429FB27E61E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Програм-ма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развития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универса-льных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учебных действий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33D8D-AA8A-4692-A4B8-30860853E558}" type="parTrans" cxnId="{F441C075-0FBB-4E47-9B4C-570F2A8BC397}">
      <dgm:prSet/>
      <dgm:spPr/>
      <dgm:t>
        <a:bodyPr/>
        <a:lstStyle/>
        <a:p>
          <a:endParaRPr lang="ru-RU"/>
        </a:p>
      </dgm:t>
    </dgm:pt>
    <dgm:pt modelId="{1ADE5376-FD9D-4AC7-9CC2-C17784A2959F}" type="sibTrans" cxnId="{F441C075-0FBB-4E47-9B4C-570F2A8BC397}">
      <dgm:prSet/>
      <dgm:spPr/>
      <dgm:t>
        <a:bodyPr/>
        <a:lstStyle/>
        <a:p>
          <a:endParaRPr lang="ru-RU"/>
        </a:p>
      </dgm:t>
    </dgm:pt>
    <dgm:pt modelId="{4E1A404C-C2EE-4F71-88E7-C6DA473C192A}">
      <dgm:prSet phldrT="[Текст]" phldr="1"/>
      <dgm:spPr/>
      <dgm:t>
        <a:bodyPr/>
        <a:lstStyle/>
        <a:p>
          <a:endParaRPr lang="ru-RU" dirty="0"/>
        </a:p>
      </dgm:t>
    </dgm:pt>
    <dgm:pt modelId="{5EE757EF-E4FD-4470-992F-C8C9D5AA8F64}" type="parTrans" cxnId="{505FE8DA-827D-428C-A027-E181CEACB789}">
      <dgm:prSet/>
      <dgm:spPr/>
      <dgm:t>
        <a:bodyPr/>
        <a:lstStyle/>
        <a:p>
          <a:endParaRPr lang="ru-RU"/>
        </a:p>
      </dgm:t>
    </dgm:pt>
    <dgm:pt modelId="{F7D662CF-3BBA-490B-956E-EF0A2945BE5C}" type="sibTrans" cxnId="{505FE8DA-827D-428C-A027-E181CEACB789}">
      <dgm:prSet/>
      <dgm:spPr/>
      <dgm:t>
        <a:bodyPr/>
        <a:lstStyle/>
        <a:p>
          <a:endParaRPr lang="ru-RU"/>
        </a:p>
      </dgm:t>
    </dgm:pt>
    <dgm:pt modelId="{FE7F1400-E0F9-48C6-B392-CBC9BE4B60EF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Програм-мы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отдельных учебных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предме-тов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курсов  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7AEAA-22BD-470E-8250-162A2AA44068}" type="parTrans" cxnId="{E73FB098-10AD-426A-82FD-D6DDE2AE1505}">
      <dgm:prSet/>
      <dgm:spPr/>
      <dgm:t>
        <a:bodyPr/>
        <a:lstStyle/>
        <a:p>
          <a:endParaRPr lang="ru-RU"/>
        </a:p>
      </dgm:t>
    </dgm:pt>
    <dgm:pt modelId="{5EED7FB7-D871-4F35-B603-CAF348AE3096}" type="sibTrans" cxnId="{E73FB098-10AD-426A-82FD-D6DDE2AE1505}">
      <dgm:prSet/>
      <dgm:spPr/>
      <dgm:t>
        <a:bodyPr/>
        <a:lstStyle/>
        <a:p>
          <a:endParaRPr lang="ru-RU"/>
        </a:p>
      </dgm:t>
    </dgm:pt>
    <dgm:pt modelId="{80A3001B-0F5E-4EF1-AC20-F21065F8B9C7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9979816B-B1DB-456A-8479-857E57DF312A}" type="sibTrans" cxnId="{3498A742-4522-44FB-8DD4-544D0E6A11A2}">
      <dgm:prSet/>
      <dgm:spPr/>
      <dgm:t>
        <a:bodyPr/>
        <a:lstStyle/>
        <a:p>
          <a:endParaRPr lang="ru-RU"/>
        </a:p>
      </dgm:t>
    </dgm:pt>
    <dgm:pt modelId="{33A3D17E-ED48-48D6-95BE-0F3E919E8D51}" type="parTrans" cxnId="{3498A742-4522-44FB-8DD4-544D0E6A11A2}">
      <dgm:prSet/>
      <dgm:spPr/>
      <dgm:t>
        <a:bodyPr/>
        <a:lstStyle/>
        <a:p>
          <a:endParaRPr lang="ru-RU"/>
        </a:p>
      </dgm:t>
    </dgm:pt>
    <dgm:pt modelId="{E7F5D33D-4BB1-4318-92C4-03F71057EFC3}">
      <dgm:prSet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Програм-ма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воспита-ния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и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социали-зации</a:t>
          </a:r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обучаю-щихся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B2CE9-97D1-4BC5-B6D6-1961E71007C3}" type="parTrans" cxnId="{05059492-01EF-4199-8FFF-EE08884E7B1D}">
      <dgm:prSet/>
      <dgm:spPr/>
      <dgm:t>
        <a:bodyPr/>
        <a:lstStyle/>
        <a:p>
          <a:endParaRPr lang="ru-RU"/>
        </a:p>
      </dgm:t>
    </dgm:pt>
    <dgm:pt modelId="{396BCBA9-E5D6-4A33-BEEA-4D9014A376B5}" type="sibTrans" cxnId="{05059492-01EF-4199-8FFF-EE08884E7B1D}">
      <dgm:prSet/>
      <dgm:spPr/>
      <dgm:t>
        <a:bodyPr/>
        <a:lstStyle/>
        <a:p>
          <a:endParaRPr lang="ru-RU"/>
        </a:p>
      </dgm:t>
    </dgm:pt>
    <dgm:pt modelId="{A1C8EF9B-64EF-4074-92B1-175048454081}" type="pres">
      <dgm:prSet presAssocID="{4185BAED-57B2-4250-B6CE-0EFB0BA443A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67CE4A-F2E2-4EDC-A613-29E279B5985E}" type="pres">
      <dgm:prSet presAssocID="{3507EDFA-A1A0-458F-8E53-666173637B96}" presName="compositeNode" presStyleCnt="0">
        <dgm:presLayoutVars>
          <dgm:bulletEnabled val="1"/>
        </dgm:presLayoutVars>
      </dgm:prSet>
      <dgm:spPr/>
    </dgm:pt>
    <dgm:pt modelId="{EF1F1002-F8A7-43B3-8D8B-AC3BECE98CC9}" type="pres">
      <dgm:prSet presAssocID="{3507EDFA-A1A0-458F-8E53-666173637B96}" presName="image" presStyleLbl="fgImgPlace1" presStyleIdx="0" presStyleCnt="4"/>
      <dgm:spPr>
        <a:blipFill rotWithShape="0">
          <a:blip xmlns:r="http://schemas.openxmlformats.org/officeDocument/2006/relationships" r:embed="rId1">
            <a:lum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3AEEF3-4EAC-4216-8501-04496CEBBA57}" type="pres">
      <dgm:prSet presAssocID="{3507EDFA-A1A0-458F-8E53-666173637B96}" presName="childNode" presStyleLbl="node1" presStyleIdx="0" presStyleCnt="4" custScaleX="149779" custScaleY="82289" custLinFactNeighborX="16028" custLinFactNeighborY="-1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9780F-11DB-4211-B431-6786836EBC54}" type="pres">
      <dgm:prSet presAssocID="{3507EDFA-A1A0-458F-8E53-666173637B96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5562-F7AF-4A28-AEFB-C99C7078A5D9}" type="pres">
      <dgm:prSet presAssocID="{D15B2FFA-CFAC-4799-A9EF-58E073C06F71}" presName="sibTrans" presStyleCnt="0"/>
      <dgm:spPr/>
    </dgm:pt>
    <dgm:pt modelId="{68EABB4C-F262-4588-B0C8-8236BC4D3956}" type="pres">
      <dgm:prSet presAssocID="{1D5A2A17-F23E-4D2B-B807-9B29230467CA}" presName="compositeNode" presStyleCnt="0">
        <dgm:presLayoutVars>
          <dgm:bulletEnabled val="1"/>
        </dgm:presLayoutVars>
      </dgm:prSet>
      <dgm:spPr/>
    </dgm:pt>
    <dgm:pt modelId="{FD9D363B-52E5-4DF4-B4C5-6C5881FBC588}" type="pres">
      <dgm:prSet presAssocID="{1D5A2A17-F23E-4D2B-B807-9B29230467CA}" presName="image" presStyleLbl="fgImgPlace1" presStyleIdx="1" presStyleCnt="4" custLinFactNeighborX="-3690" custLinFactNeighborY="-3170"/>
      <dgm:spPr>
        <a:blipFill rotWithShape="0">
          <a:blip xmlns:r="http://schemas.openxmlformats.org/officeDocument/2006/relationships" r:embed="rId2">
            <a:lum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BE2FCA-37DC-4367-BA87-BD9F3075D751}" type="pres">
      <dgm:prSet presAssocID="{1D5A2A17-F23E-4D2B-B807-9B29230467CA}" presName="childNode" presStyleLbl="node1" presStyleIdx="1" presStyleCnt="4" custScaleX="152822" custScaleY="81353" custLinFactNeighborX="1692" custLinFactNeighborY="-1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C0A47-EA81-4389-9CBB-4C6B767CF538}" type="pres">
      <dgm:prSet presAssocID="{1D5A2A17-F23E-4D2B-B807-9B29230467CA}" presName="parentNode" presStyleLbl="revTx" presStyleIdx="1" presStyleCnt="4" custScaleX="272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D1C48-B954-4312-A5B5-E791AF411472}" type="pres">
      <dgm:prSet presAssocID="{F02F2C69-1220-430D-A9DB-DC20B82988BB}" presName="sibTrans" presStyleCnt="0"/>
      <dgm:spPr/>
    </dgm:pt>
    <dgm:pt modelId="{BC8F848D-7EDD-4B37-9CB9-4D3D8BE84959}" type="pres">
      <dgm:prSet presAssocID="{4E1A404C-C2EE-4F71-88E7-C6DA473C192A}" presName="compositeNode" presStyleCnt="0">
        <dgm:presLayoutVars>
          <dgm:bulletEnabled val="1"/>
        </dgm:presLayoutVars>
      </dgm:prSet>
      <dgm:spPr/>
    </dgm:pt>
    <dgm:pt modelId="{282B0480-1B75-4DEB-9638-D4D70ADB8653}" type="pres">
      <dgm:prSet presAssocID="{4E1A404C-C2EE-4F71-88E7-C6DA473C192A}" presName="image" presStyleLbl="fgImgPlace1" presStyleIdx="2" presStyleCnt="4"/>
      <dgm:spPr>
        <a:blipFill rotWithShape="0">
          <a:blip xmlns:r="http://schemas.openxmlformats.org/officeDocument/2006/relationships" r:embed="rId3">
            <a:lum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08E71C-789E-41E4-A839-4926D88D7D48}" type="pres">
      <dgm:prSet presAssocID="{4E1A404C-C2EE-4F71-88E7-C6DA473C192A}" presName="childNode" presStyleLbl="node1" presStyleIdx="2" presStyleCnt="4" custScaleX="149680" custScaleY="81314" custLinFactNeighborX="14316" custLinFactNeighborY="-10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8B510-9529-4C06-B7EF-05B89D9BFD19}" type="pres">
      <dgm:prSet presAssocID="{4E1A404C-C2EE-4F71-88E7-C6DA473C192A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926EE-545A-4C8D-B12D-03B1354320B0}" type="pres">
      <dgm:prSet presAssocID="{F7D662CF-3BBA-490B-956E-EF0A2945BE5C}" presName="sibTrans" presStyleCnt="0"/>
      <dgm:spPr/>
    </dgm:pt>
    <dgm:pt modelId="{08845801-843B-4DFC-9FC9-D78599B3632B}" type="pres">
      <dgm:prSet presAssocID="{80A3001B-0F5E-4EF1-AC20-F21065F8B9C7}" presName="compositeNode" presStyleCnt="0">
        <dgm:presLayoutVars>
          <dgm:bulletEnabled val="1"/>
        </dgm:presLayoutVars>
      </dgm:prSet>
      <dgm:spPr/>
    </dgm:pt>
    <dgm:pt modelId="{376CCD6E-6A8C-4996-AA0B-F66C39ADC1BF}" type="pres">
      <dgm:prSet presAssocID="{80A3001B-0F5E-4EF1-AC20-F21065F8B9C7}" presName="image" presStyleLbl="fgImgPlace1" presStyleIdx="3" presStyleCnt="4" custLinFactX="-19585" custLinFactNeighborX="-100000" custLinFactNeighborY="1657"/>
      <dgm:spPr>
        <a:blipFill rotWithShape="0">
          <a:blip xmlns:r="http://schemas.openxmlformats.org/officeDocument/2006/relationships" r:embed="rId4">
            <a:lum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9EE355-13BC-449B-8DF3-872EE493202A}" type="pres">
      <dgm:prSet presAssocID="{80A3001B-0F5E-4EF1-AC20-F21065F8B9C7}" presName="childNode" presStyleLbl="node1" presStyleIdx="3" presStyleCnt="4" custScaleX="159178" custScaleY="82082" custLinFactNeighborX="-24369" custLinFactNeighborY="-1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5B37-77B3-42E1-888C-83F4CCDA8FD0}" type="pres">
      <dgm:prSet presAssocID="{80A3001B-0F5E-4EF1-AC20-F21065F8B9C7}" presName="parentNode" presStyleLbl="revTx" presStyleIdx="3" presStyleCnt="4" custAng="5400000" custFlipHor="1" custScaleX="643058" custScaleY="31027" custLinFactX="-373549" custLinFactNeighborX="-400000" custLinFactNeighborY="-18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62BEB-9286-4E05-A49A-A7CE2BFB4966}" type="presOf" srcId="{4185BAED-57B2-4250-B6CE-0EFB0BA443A7}" destId="{A1C8EF9B-64EF-4074-92B1-175048454081}" srcOrd="0" destOrd="0" presId="urn:microsoft.com/office/officeart/2005/8/layout/hList2"/>
    <dgm:cxn modelId="{601EE756-C4C8-4744-8075-B65A801B1E9C}" type="presOf" srcId="{4E1A404C-C2EE-4F71-88E7-C6DA473C192A}" destId="{3408B510-9529-4C06-B7EF-05B89D9BFD19}" srcOrd="0" destOrd="0" presId="urn:microsoft.com/office/officeart/2005/8/layout/hList2"/>
    <dgm:cxn modelId="{B9CED233-4382-4BF2-A279-A724D4A67167}" type="presOf" srcId="{FE7F1400-E0F9-48C6-B392-CBC9BE4B60EF}" destId="{F908E71C-789E-41E4-A839-4926D88D7D48}" srcOrd="0" destOrd="0" presId="urn:microsoft.com/office/officeart/2005/8/layout/hList2"/>
    <dgm:cxn modelId="{3886E04A-43E1-48B8-9192-AD54CE74DE59}" type="presOf" srcId="{8E6C5BC2-4CC0-4833-A925-FD47955D7CCC}" destId="{2D3AEEF3-4EAC-4216-8501-04496CEBBA57}" srcOrd="0" destOrd="0" presId="urn:microsoft.com/office/officeart/2005/8/layout/hList2"/>
    <dgm:cxn modelId="{06AC3A5E-8EED-48D7-A0EB-84E9CBAA11A6}" type="presOf" srcId="{3507EDFA-A1A0-458F-8E53-666173637B96}" destId="{D3A9780F-11DB-4211-B431-6786836EBC54}" srcOrd="0" destOrd="0" presId="urn:microsoft.com/office/officeart/2005/8/layout/hList2"/>
    <dgm:cxn modelId="{3498A742-4522-44FB-8DD4-544D0E6A11A2}" srcId="{4185BAED-57B2-4250-B6CE-0EFB0BA443A7}" destId="{80A3001B-0F5E-4EF1-AC20-F21065F8B9C7}" srcOrd="3" destOrd="0" parTransId="{33A3D17E-ED48-48D6-95BE-0F3E919E8D51}" sibTransId="{9979816B-B1DB-456A-8479-857E57DF312A}"/>
    <dgm:cxn modelId="{B4E552E5-FD0F-4AE7-BF7F-80398E67C6D8}" srcId="{3507EDFA-A1A0-458F-8E53-666173637B96}" destId="{8E6C5BC2-4CC0-4833-A925-FD47955D7CCC}" srcOrd="0" destOrd="0" parTransId="{7A7A9677-FB3C-4146-A8E4-7C0E2424A443}" sibTransId="{98529FB8-357E-4181-BB2C-98767F6AB5F2}"/>
    <dgm:cxn modelId="{824C3589-0812-4B12-9A9B-578803E12E82}" type="presOf" srcId="{1D5A2A17-F23E-4D2B-B807-9B29230467CA}" destId="{446C0A47-EA81-4389-9CBB-4C6B767CF538}" srcOrd="0" destOrd="0" presId="urn:microsoft.com/office/officeart/2005/8/layout/hList2"/>
    <dgm:cxn modelId="{F441C075-0FBB-4E47-9B4C-570F2A8BC397}" srcId="{1D5A2A17-F23E-4D2B-B807-9B29230467CA}" destId="{2DD6D377-D2A5-4494-9E81-1429FB27E61E}" srcOrd="0" destOrd="0" parTransId="{63933D8D-AA8A-4692-A4B8-30860853E558}" sibTransId="{1ADE5376-FD9D-4AC7-9CC2-C17784A2959F}"/>
    <dgm:cxn modelId="{E73FB098-10AD-426A-82FD-D6DDE2AE1505}" srcId="{4E1A404C-C2EE-4F71-88E7-C6DA473C192A}" destId="{FE7F1400-E0F9-48C6-B392-CBC9BE4B60EF}" srcOrd="0" destOrd="0" parTransId="{1867AEAA-22BD-470E-8250-162A2AA44068}" sibTransId="{5EED7FB7-D871-4F35-B603-CAF348AE3096}"/>
    <dgm:cxn modelId="{95DC0DC1-8357-42CD-819B-84A9F8725E59}" type="presOf" srcId="{E7F5D33D-4BB1-4318-92C4-03F71057EFC3}" destId="{389EE355-13BC-449B-8DF3-872EE493202A}" srcOrd="0" destOrd="0" presId="urn:microsoft.com/office/officeart/2005/8/layout/hList2"/>
    <dgm:cxn modelId="{483E6C79-6D8F-43B9-BDD8-0B331AEFD10C}" srcId="{4185BAED-57B2-4250-B6CE-0EFB0BA443A7}" destId="{3507EDFA-A1A0-458F-8E53-666173637B96}" srcOrd="0" destOrd="0" parTransId="{6F39D51B-3926-4F2F-85AA-04B741FC6361}" sibTransId="{D15B2FFA-CFAC-4799-A9EF-58E073C06F71}"/>
    <dgm:cxn modelId="{BD9F0DCC-013F-4AB9-A04D-FE02C348FE81}" type="presOf" srcId="{2DD6D377-D2A5-4494-9E81-1429FB27E61E}" destId="{38BE2FCA-37DC-4367-BA87-BD9F3075D751}" srcOrd="0" destOrd="0" presId="urn:microsoft.com/office/officeart/2005/8/layout/hList2"/>
    <dgm:cxn modelId="{05059492-01EF-4199-8FFF-EE08884E7B1D}" srcId="{80A3001B-0F5E-4EF1-AC20-F21065F8B9C7}" destId="{E7F5D33D-4BB1-4318-92C4-03F71057EFC3}" srcOrd="0" destOrd="0" parTransId="{F6CB2CE9-97D1-4BC5-B6D6-1961E71007C3}" sibTransId="{396BCBA9-E5D6-4A33-BEEA-4D9014A376B5}"/>
    <dgm:cxn modelId="{505FE8DA-827D-428C-A027-E181CEACB789}" srcId="{4185BAED-57B2-4250-B6CE-0EFB0BA443A7}" destId="{4E1A404C-C2EE-4F71-88E7-C6DA473C192A}" srcOrd="2" destOrd="0" parTransId="{5EE757EF-E4FD-4470-992F-C8C9D5AA8F64}" sibTransId="{F7D662CF-3BBA-490B-956E-EF0A2945BE5C}"/>
    <dgm:cxn modelId="{AC42C452-161F-4F06-BD06-4D9F77FAA727}" type="presOf" srcId="{80A3001B-0F5E-4EF1-AC20-F21065F8B9C7}" destId="{8A5C5B37-77B3-42E1-888C-83F4CCDA8FD0}" srcOrd="0" destOrd="0" presId="urn:microsoft.com/office/officeart/2005/8/layout/hList2"/>
    <dgm:cxn modelId="{AE023DD9-BC76-4F57-865E-74DCAC57FB63}" srcId="{4185BAED-57B2-4250-B6CE-0EFB0BA443A7}" destId="{1D5A2A17-F23E-4D2B-B807-9B29230467CA}" srcOrd="1" destOrd="0" parTransId="{9E8CDA2E-D607-4576-A574-5830879C329D}" sibTransId="{F02F2C69-1220-430D-A9DB-DC20B82988BB}"/>
    <dgm:cxn modelId="{0569704D-8C99-45BA-AA5E-F497AB00DBE5}" type="presParOf" srcId="{A1C8EF9B-64EF-4074-92B1-175048454081}" destId="{8A67CE4A-F2E2-4EDC-A613-29E279B5985E}" srcOrd="0" destOrd="0" presId="urn:microsoft.com/office/officeart/2005/8/layout/hList2"/>
    <dgm:cxn modelId="{2FDED8BA-2F0A-40A1-85E6-46F3F75F4219}" type="presParOf" srcId="{8A67CE4A-F2E2-4EDC-A613-29E279B5985E}" destId="{EF1F1002-F8A7-43B3-8D8B-AC3BECE98CC9}" srcOrd="0" destOrd="0" presId="urn:microsoft.com/office/officeart/2005/8/layout/hList2"/>
    <dgm:cxn modelId="{49B34D3C-7848-4179-992B-8AF832E84980}" type="presParOf" srcId="{8A67CE4A-F2E2-4EDC-A613-29E279B5985E}" destId="{2D3AEEF3-4EAC-4216-8501-04496CEBBA57}" srcOrd="1" destOrd="0" presId="urn:microsoft.com/office/officeart/2005/8/layout/hList2"/>
    <dgm:cxn modelId="{A6B289DA-7E8E-44D0-9791-E057DC593240}" type="presParOf" srcId="{8A67CE4A-F2E2-4EDC-A613-29E279B5985E}" destId="{D3A9780F-11DB-4211-B431-6786836EBC54}" srcOrd="2" destOrd="0" presId="urn:microsoft.com/office/officeart/2005/8/layout/hList2"/>
    <dgm:cxn modelId="{3B8B480F-BBC5-452A-AE20-5A33B6AF9338}" type="presParOf" srcId="{A1C8EF9B-64EF-4074-92B1-175048454081}" destId="{73E15562-F7AF-4A28-AEFB-C99C7078A5D9}" srcOrd="1" destOrd="0" presId="urn:microsoft.com/office/officeart/2005/8/layout/hList2"/>
    <dgm:cxn modelId="{F5155D85-2A31-4B9E-8C7D-BB1A3442C79C}" type="presParOf" srcId="{A1C8EF9B-64EF-4074-92B1-175048454081}" destId="{68EABB4C-F262-4588-B0C8-8236BC4D3956}" srcOrd="2" destOrd="0" presId="urn:microsoft.com/office/officeart/2005/8/layout/hList2"/>
    <dgm:cxn modelId="{4D67A791-B763-4B33-8E23-33DC98E80AB7}" type="presParOf" srcId="{68EABB4C-F262-4588-B0C8-8236BC4D3956}" destId="{FD9D363B-52E5-4DF4-B4C5-6C5881FBC588}" srcOrd="0" destOrd="0" presId="urn:microsoft.com/office/officeart/2005/8/layout/hList2"/>
    <dgm:cxn modelId="{A13A4CB7-D036-468E-8817-D4BA2913EB0D}" type="presParOf" srcId="{68EABB4C-F262-4588-B0C8-8236BC4D3956}" destId="{38BE2FCA-37DC-4367-BA87-BD9F3075D751}" srcOrd="1" destOrd="0" presId="urn:microsoft.com/office/officeart/2005/8/layout/hList2"/>
    <dgm:cxn modelId="{D9E39B67-7878-4218-A0FD-3A4DB0835956}" type="presParOf" srcId="{68EABB4C-F262-4588-B0C8-8236BC4D3956}" destId="{446C0A47-EA81-4389-9CBB-4C6B767CF538}" srcOrd="2" destOrd="0" presId="urn:microsoft.com/office/officeart/2005/8/layout/hList2"/>
    <dgm:cxn modelId="{C5C0DCAF-5D1B-4782-A6B7-CB0E4DFA816B}" type="presParOf" srcId="{A1C8EF9B-64EF-4074-92B1-175048454081}" destId="{B9CD1C48-B954-4312-A5B5-E791AF411472}" srcOrd="3" destOrd="0" presId="urn:microsoft.com/office/officeart/2005/8/layout/hList2"/>
    <dgm:cxn modelId="{F75D1473-37D5-4DD0-B651-2843EB6393D4}" type="presParOf" srcId="{A1C8EF9B-64EF-4074-92B1-175048454081}" destId="{BC8F848D-7EDD-4B37-9CB9-4D3D8BE84959}" srcOrd="4" destOrd="0" presId="urn:microsoft.com/office/officeart/2005/8/layout/hList2"/>
    <dgm:cxn modelId="{D2E27642-01D8-489F-B0EB-A07BF934EAF8}" type="presParOf" srcId="{BC8F848D-7EDD-4B37-9CB9-4D3D8BE84959}" destId="{282B0480-1B75-4DEB-9638-D4D70ADB8653}" srcOrd="0" destOrd="0" presId="urn:microsoft.com/office/officeart/2005/8/layout/hList2"/>
    <dgm:cxn modelId="{141C8424-C86E-4627-8094-2D48E26D5E75}" type="presParOf" srcId="{BC8F848D-7EDD-4B37-9CB9-4D3D8BE84959}" destId="{F908E71C-789E-41E4-A839-4926D88D7D48}" srcOrd="1" destOrd="0" presId="urn:microsoft.com/office/officeart/2005/8/layout/hList2"/>
    <dgm:cxn modelId="{8A17A756-B4FC-4311-8305-F4863AE5516C}" type="presParOf" srcId="{BC8F848D-7EDD-4B37-9CB9-4D3D8BE84959}" destId="{3408B510-9529-4C06-B7EF-05B89D9BFD19}" srcOrd="2" destOrd="0" presId="urn:microsoft.com/office/officeart/2005/8/layout/hList2"/>
    <dgm:cxn modelId="{EBF61FDC-935C-4D7A-B80E-242572F93D6B}" type="presParOf" srcId="{A1C8EF9B-64EF-4074-92B1-175048454081}" destId="{E56926EE-545A-4C8D-B12D-03B1354320B0}" srcOrd="5" destOrd="0" presId="urn:microsoft.com/office/officeart/2005/8/layout/hList2"/>
    <dgm:cxn modelId="{546296DB-847D-4928-84EE-593522D40C4B}" type="presParOf" srcId="{A1C8EF9B-64EF-4074-92B1-175048454081}" destId="{08845801-843B-4DFC-9FC9-D78599B3632B}" srcOrd="6" destOrd="0" presId="urn:microsoft.com/office/officeart/2005/8/layout/hList2"/>
    <dgm:cxn modelId="{F3B4BE5A-5A05-423E-9DD7-EB92F527C82A}" type="presParOf" srcId="{08845801-843B-4DFC-9FC9-D78599B3632B}" destId="{376CCD6E-6A8C-4996-AA0B-F66C39ADC1BF}" srcOrd="0" destOrd="0" presId="urn:microsoft.com/office/officeart/2005/8/layout/hList2"/>
    <dgm:cxn modelId="{99205380-36B3-4F8F-9D71-CEF0A9E228D8}" type="presParOf" srcId="{08845801-843B-4DFC-9FC9-D78599B3632B}" destId="{389EE355-13BC-449B-8DF3-872EE493202A}" srcOrd="1" destOrd="0" presId="urn:microsoft.com/office/officeart/2005/8/layout/hList2"/>
    <dgm:cxn modelId="{66C58769-DFC1-4305-98ED-2C71065C0BC5}" type="presParOf" srcId="{08845801-843B-4DFC-9FC9-D78599B3632B}" destId="{8A5C5B37-77B3-42E1-888C-83F4CCDA8FD0}" srcOrd="2" destOrd="0" presId="urn:microsoft.com/office/officeart/2005/8/layout/h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D7E559-4C53-4620-98FD-5F316C605E10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598B82-7CA5-472A-AEC8-64434D87E02D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Самостоятель-ность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уверенность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A4FBD-ED75-47F6-9DEC-77A5DAFC10CD}" type="parTrans" cxnId="{001B11A9-7A09-40AE-AE1E-F10F7394C3FB}">
      <dgm:prSet/>
      <dgm:spPr/>
      <dgm:t>
        <a:bodyPr/>
        <a:lstStyle/>
        <a:p>
          <a:endParaRPr lang="ru-RU"/>
        </a:p>
      </dgm:t>
    </dgm:pt>
    <dgm:pt modelId="{87DCE820-257B-4402-819F-2D573565F6D0}" type="sibTrans" cxnId="{001B11A9-7A09-40AE-AE1E-F10F7394C3FB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36CDD22D-8E8C-412B-A488-48D6319BCB4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Мотивация на удачу и оптимизм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38DE5-5D1D-4B84-AE6D-B064BC3D8893}" type="parTrans" cxnId="{843C7AAD-01BA-43C1-8BA0-42E6C0D62EF1}">
      <dgm:prSet/>
      <dgm:spPr/>
      <dgm:t>
        <a:bodyPr/>
        <a:lstStyle/>
        <a:p>
          <a:endParaRPr lang="ru-RU"/>
        </a:p>
      </dgm:t>
    </dgm:pt>
    <dgm:pt modelId="{0F33D222-6D94-4A9E-AE9C-45034FD220C8}" type="sibTrans" cxnId="{843C7AAD-01BA-43C1-8BA0-42E6C0D62EF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8AFD44E9-419B-4AC1-A51E-288D22455FBD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Вежливость и отзывчивость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3975F-7F6C-4505-9BAD-2AA4D17CAAA9}" type="parTrans" cxnId="{AAE4F01A-F4C7-4FE7-9E23-45B242A4D555}">
      <dgm:prSet/>
      <dgm:spPr/>
      <dgm:t>
        <a:bodyPr/>
        <a:lstStyle/>
        <a:p>
          <a:endParaRPr lang="ru-RU"/>
        </a:p>
      </dgm:t>
    </dgm:pt>
    <dgm:pt modelId="{E84F3C0C-DDC4-4873-8442-46E606DB9073}" type="sibTrans" cxnId="{AAE4F01A-F4C7-4FE7-9E23-45B242A4D555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6CCCE40-C872-4C7F-AF81-08CDBFBD9FA2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Родине, своему народу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B59A06-800D-4B02-AE0C-FAEEE58DD22A}" type="parTrans" cxnId="{654E52B8-3391-4503-941C-A853DF092156}">
      <dgm:prSet/>
      <dgm:spPr/>
      <dgm:t>
        <a:bodyPr/>
        <a:lstStyle/>
        <a:p>
          <a:endParaRPr lang="ru-RU"/>
        </a:p>
      </dgm:t>
    </dgm:pt>
    <dgm:pt modelId="{49CF485B-DBEC-405A-9DA2-008F7852C03B}" type="sibTrans" cxnId="{654E52B8-3391-4503-941C-A853DF092156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D672B897-7E8E-4C3A-8D1F-E74AF1B26197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Признание ценности толерантности и уникальности каждого человека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90379-37A7-436A-A9DB-C81B9131FD58}" type="parTrans" cxnId="{B8EDC874-8C07-4EA3-A2E9-AD97CE7A0313}">
      <dgm:prSet/>
      <dgm:spPr/>
      <dgm:t>
        <a:bodyPr/>
        <a:lstStyle/>
        <a:p>
          <a:endParaRPr lang="ru-RU"/>
        </a:p>
      </dgm:t>
    </dgm:pt>
    <dgm:pt modelId="{8FF014CD-9333-47D6-A0AA-BE2D64D7A006}" type="sibTrans" cxnId="{B8EDC874-8C07-4EA3-A2E9-AD97CE7A0313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438B126C-6B91-4A21-A73F-DD65B491C508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Осознание своей ответственности за результаты и последствия своего поведения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936066-69F8-44EF-96EE-D8C845ED93DF}" type="parTrans" cxnId="{8D029D4F-5083-4075-BBF8-496C606C2C4D}">
      <dgm:prSet/>
      <dgm:spPr/>
      <dgm:t>
        <a:bodyPr/>
        <a:lstStyle/>
        <a:p>
          <a:endParaRPr lang="ru-RU"/>
        </a:p>
      </dgm:t>
    </dgm:pt>
    <dgm:pt modelId="{79CC4136-9572-4F0C-8B8D-ED493977E004}" type="sibTrans" cxnId="{8D029D4F-5083-4075-BBF8-496C606C2C4D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93E81E0-AA28-4D78-B5C8-75A5173B0FDF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Активность и скромность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3C423-A65A-4095-A91E-20A28DC127F3}" type="parTrans" cxnId="{C02D971F-7CBB-4DDC-8E75-4BF8C20829B9}">
      <dgm:prSet/>
      <dgm:spPr/>
      <dgm:t>
        <a:bodyPr/>
        <a:lstStyle/>
        <a:p>
          <a:endParaRPr lang="ru-RU"/>
        </a:p>
      </dgm:t>
    </dgm:pt>
    <dgm:pt modelId="{25A884E3-E577-4D5A-BC0A-82CA3121E517}" type="sibTrans" cxnId="{C02D971F-7CBB-4DDC-8E75-4BF8C20829B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114C6C7-4BAF-4033-852F-4C9EFDCBEAA0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Самопознание и самоконтроль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C7F2B-D7A0-40AB-9A21-0FDF495BDA85}" type="parTrans" cxnId="{4C95BD07-A430-4AEB-9E04-9CC7741D6945}">
      <dgm:prSet/>
      <dgm:spPr/>
      <dgm:t>
        <a:bodyPr/>
        <a:lstStyle/>
        <a:p>
          <a:endParaRPr lang="ru-RU"/>
        </a:p>
      </dgm:t>
    </dgm:pt>
    <dgm:pt modelId="{E891AD3E-0494-4A78-A111-6D6DD5A04E9E}" type="sibTrans" cxnId="{4C95BD07-A430-4AEB-9E04-9CC7741D6945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2D8C001-5399-4EF6-9597-AFDAB43A8811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Настойчивость к достижению цели и стремление к улучшению результатов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02639-5E48-4E6D-9725-9BFDD8A858E3}" type="parTrans" cxnId="{20DD84EB-4F58-489B-9B63-D61C41FEC000}">
      <dgm:prSet/>
      <dgm:spPr/>
      <dgm:t>
        <a:bodyPr/>
        <a:lstStyle/>
        <a:p>
          <a:endParaRPr lang="ru-RU"/>
        </a:p>
      </dgm:t>
    </dgm:pt>
    <dgm:pt modelId="{829F35C2-DC80-4CFB-80EE-457B33603FE8}" type="sibTrans" cxnId="{20DD84EB-4F58-489B-9B63-D61C41FEC000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518731D6-A1BF-4DA0-9446-65413117FCA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dirty="0" err="1" smtClean="0"/>
            <a:t>Самосовершенст-вование</a:t>
          </a:r>
          <a:endParaRPr lang="ru-RU" sz="1400" b="1" dirty="0"/>
        </a:p>
      </dgm:t>
    </dgm:pt>
    <dgm:pt modelId="{726E3F57-6479-466B-93C5-5B6FE5991234}" type="parTrans" cxnId="{29885590-3428-4C5F-B4D9-A6BA39F57B11}">
      <dgm:prSet/>
      <dgm:spPr/>
      <dgm:t>
        <a:bodyPr/>
        <a:lstStyle/>
        <a:p>
          <a:endParaRPr lang="ru-RU"/>
        </a:p>
      </dgm:t>
    </dgm:pt>
    <dgm:pt modelId="{0B60ADFC-F3EB-479D-895C-848025CCDFE6}" type="sibTrans" cxnId="{29885590-3428-4C5F-B4D9-A6BA39F57B1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F12ABE26-7568-402E-86D8-885ED1BADF8A}" type="pres">
      <dgm:prSet presAssocID="{D2D7E559-4C53-4620-98FD-5F316C605E10}" presName="cycle" presStyleCnt="0">
        <dgm:presLayoutVars>
          <dgm:dir/>
          <dgm:resizeHandles val="exact"/>
        </dgm:presLayoutVars>
      </dgm:prSet>
      <dgm:spPr/>
    </dgm:pt>
    <dgm:pt modelId="{E3F865FD-0E7E-42BD-905D-926E1DFEAEC1}" type="pres">
      <dgm:prSet presAssocID="{5D598B82-7CA5-472A-AEC8-64434D87E02D}" presName="node" presStyleLbl="node1" presStyleIdx="0" presStyleCnt="10" custScaleX="142008" custScaleY="167381" custRadScaleRad="95492" custRadScaleInc="-5647">
        <dgm:presLayoutVars>
          <dgm:bulletEnabled val="1"/>
        </dgm:presLayoutVars>
      </dgm:prSet>
      <dgm:spPr/>
    </dgm:pt>
    <dgm:pt modelId="{799EFCA2-9CD7-4911-AF1C-7B02ABCDAADD}" type="pres">
      <dgm:prSet presAssocID="{5D598B82-7CA5-472A-AEC8-64434D87E02D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DE52749-B0C3-4511-8385-25F861B0BE68}" type="pres">
      <dgm:prSet presAssocID="{87DCE820-257B-4402-819F-2D573565F6D0}" presName="sibTrans" presStyleLbl="sibTrans1D1" presStyleIdx="0" presStyleCnt="10"/>
      <dgm:spPr/>
    </dgm:pt>
    <dgm:pt modelId="{3D0A4B24-CA1C-4D6B-8D6C-4C06905B358F}" type="pres">
      <dgm:prSet presAssocID="{36CDD22D-8E8C-412B-A488-48D6319BCB4C}" presName="node" presStyleLbl="node1" presStyleIdx="1" presStyleCnt="10" custScaleX="154935" custScaleY="174966" custRadScaleRad="105917" custRadScaleInc="40532">
        <dgm:presLayoutVars>
          <dgm:bulletEnabled val="1"/>
        </dgm:presLayoutVars>
      </dgm:prSet>
      <dgm:spPr/>
    </dgm:pt>
    <dgm:pt modelId="{427D3CA2-5992-4521-89FE-41ECF5B44C0A}" type="pres">
      <dgm:prSet presAssocID="{36CDD22D-8E8C-412B-A488-48D6319BCB4C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D26E2B7-6AC2-42D0-B6BD-49293438A870}" type="pres">
      <dgm:prSet presAssocID="{0F33D222-6D94-4A9E-AE9C-45034FD220C8}" presName="sibTrans" presStyleLbl="sibTrans1D1" presStyleIdx="1" presStyleCnt="10"/>
      <dgm:spPr/>
    </dgm:pt>
    <dgm:pt modelId="{E8C088A3-6D77-4EA7-98F1-FCB2447C7087}" type="pres">
      <dgm:prSet presAssocID="{8AFD44E9-419B-4AC1-A51E-288D22455FBD}" presName="node" presStyleLbl="node1" presStyleIdx="2" presStyleCnt="10" custScaleX="153248" custScaleY="181377" custRadScaleRad="103414" custRadScaleInc="18717">
        <dgm:presLayoutVars>
          <dgm:bulletEnabled val="1"/>
        </dgm:presLayoutVars>
      </dgm:prSet>
      <dgm:spPr/>
    </dgm:pt>
    <dgm:pt modelId="{3B0ABA93-38B2-42AC-A55E-0D7604C70DF1}" type="pres">
      <dgm:prSet presAssocID="{8AFD44E9-419B-4AC1-A51E-288D22455FBD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571F9F-231E-4370-BA6F-81ACB2721AC1}" type="pres">
      <dgm:prSet presAssocID="{E84F3C0C-DDC4-4873-8442-46E606DB9073}" presName="sibTrans" presStyleLbl="sibTrans1D1" presStyleIdx="2" presStyleCnt="10"/>
      <dgm:spPr/>
    </dgm:pt>
    <dgm:pt modelId="{CD4AA3F7-857D-4C10-A3CC-E96F082186FE}" type="pres">
      <dgm:prSet presAssocID="{56CCCE40-C872-4C7F-AF81-08CDBFBD9FA2}" presName="node" presStyleLbl="node1" presStyleIdx="3" presStyleCnt="10" custScaleX="151925" custScaleY="167323">
        <dgm:presLayoutVars>
          <dgm:bulletEnabled val="1"/>
        </dgm:presLayoutVars>
      </dgm:prSet>
      <dgm:spPr/>
    </dgm:pt>
    <dgm:pt modelId="{FC2456FE-38AF-41F6-B0D4-0AD1AAD8C982}" type="pres">
      <dgm:prSet presAssocID="{56CCCE40-C872-4C7F-AF81-08CDBFBD9FA2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EA3FEB-57CF-46A1-B8F4-762948350C19}" type="pres">
      <dgm:prSet presAssocID="{49CF485B-DBEC-405A-9DA2-008F7852C03B}" presName="sibTrans" presStyleLbl="sibTrans1D1" presStyleIdx="3" presStyleCnt="10"/>
      <dgm:spPr/>
    </dgm:pt>
    <dgm:pt modelId="{ECF98A75-ADA2-422E-BC25-11E0823A7A1C}" type="pres">
      <dgm:prSet presAssocID="{D672B897-7E8E-4C3A-8D1F-E74AF1B26197}" presName="node" presStyleLbl="node1" presStyleIdx="4" presStyleCnt="10" custScaleX="174080" custScaleY="145344" custRadScaleRad="103115" custRadScaleInc="-19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353C-E1F1-4638-8245-D3CDD5A6B356}" type="pres">
      <dgm:prSet presAssocID="{D672B897-7E8E-4C3A-8D1F-E74AF1B26197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DFD68C8B-39F4-43CC-BECE-5C14E8767E11}" type="pres">
      <dgm:prSet presAssocID="{8FF014CD-9333-47D6-A0AA-BE2D64D7A006}" presName="sibTrans" presStyleLbl="sibTrans1D1" presStyleIdx="4" presStyleCnt="10"/>
      <dgm:spPr/>
    </dgm:pt>
    <dgm:pt modelId="{2AD50C4D-33FC-4F86-B794-B9A0F4A573D9}" type="pres">
      <dgm:prSet presAssocID="{438B126C-6B91-4A21-A73F-DD65B491C508}" presName="node" presStyleLbl="node1" presStyleIdx="5" presStyleCnt="10" custScaleX="146433" custScaleY="177856">
        <dgm:presLayoutVars>
          <dgm:bulletEnabled val="1"/>
        </dgm:presLayoutVars>
      </dgm:prSet>
      <dgm:spPr/>
    </dgm:pt>
    <dgm:pt modelId="{B5A15CA0-5B5B-4DB1-AF8E-475F84EDB8A3}" type="pres">
      <dgm:prSet presAssocID="{438B126C-6B91-4A21-A73F-DD65B491C508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CAF42C-FBB5-4011-B81D-B1CE8E875AEA}" type="pres">
      <dgm:prSet presAssocID="{79CC4136-9572-4F0C-8B8D-ED493977E004}" presName="sibTrans" presStyleLbl="sibTrans1D1" presStyleIdx="5" presStyleCnt="10"/>
      <dgm:spPr/>
    </dgm:pt>
    <dgm:pt modelId="{0DDF8B74-7693-44DE-86C1-1CD5FD260AD1}" type="pres">
      <dgm:prSet presAssocID="{693E81E0-AA28-4D78-B5C8-75A5173B0FDF}" presName="node" presStyleLbl="node1" presStyleIdx="6" presStyleCnt="10" custScaleX="161494" custScaleY="166146" custRadScaleRad="101603" custRadScaleInc="1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9551C-63B4-4D21-A9C5-89FCA4E88E36}" type="pres">
      <dgm:prSet presAssocID="{693E81E0-AA28-4D78-B5C8-75A5173B0FDF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A6B2718-1E1A-46C4-96CF-2EAF0FFA10F8}" type="pres">
      <dgm:prSet presAssocID="{25A884E3-E577-4D5A-BC0A-82CA3121E517}" presName="sibTrans" presStyleLbl="sibTrans1D1" presStyleIdx="6" presStyleCnt="10"/>
      <dgm:spPr/>
    </dgm:pt>
    <dgm:pt modelId="{062F54F4-A310-4D45-8E21-91EFB1EB448C}" type="pres">
      <dgm:prSet presAssocID="{6114C6C7-4BAF-4033-852F-4C9EFDCBEAA0}" presName="node" presStyleLbl="node1" presStyleIdx="7" presStyleCnt="10" custScaleX="155212" custScaleY="147814">
        <dgm:presLayoutVars>
          <dgm:bulletEnabled val="1"/>
        </dgm:presLayoutVars>
      </dgm:prSet>
      <dgm:spPr/>
    </dgm:pt>
    <dgm:pt modelId="{2349F082-AFB9-4F2A-AA01-DEAA148C6072}" type="pres">
      <dgm:prSet presAssocID="{6114C6C7-4BAF-4033-852F-4C9EFDCBEAA0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C6FC1612-D5A2-48E9-B9EE-9C99F958B0DF}" type="pres">
      <dgm:prSet presAssocID="{E891AD3E-0494-4A78-A111-6D6DD5A04E9E}" presName="sibTrans" presStyleLbl="sibTrans1D1" presStyleIdx="7" presStyleCnt="10"/>
      <dgm:spPr/>
    </dgm:pt>
    <dgm:pt modelId="{1537E2F7-E58E-49F0-9689-75DEF56473C1}" type="pres">
      <dgm:prSet presAssocID="{B2D8C001-5399-4EF6-9597-AFDAB43A8811}" presName="node" presStyleLbl="node1" presStyleIdx="8" presStyleCnt="10" custScaleX="152780" custScaleY="174153" custRadScaleRad="99543" custRadScaleInc="-23694">
        <dgm:presLayoutVars>
          <dgm:bulletEnabled val="1"/>
        </dgm:presLayoutVars>
      </dgm:prSet>
      <dgm:spPr/>
    </dgm:pt>
    <dgm:pt modelId="{B2C9604C-AC42-49CB-B5B4-982C5CFE9806}" type="pres">
      <dgm:prSet presAssocID="{B2D8C001-5399-4EF6-9597-AFDAB43A8811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3D3B9D5-A5B6-49D7-A918-24CC4572D5E6}" type="pres">
      <dgm:prSet presAssocID="{829F35C2-DC80-4CFB-80EE-457B33603FE8}" presName="sibTrans" presStyleLbl="sibTrans1D1" presStyleIdx="8" presStyleCnt="10"/>
      <dgm:spPr/>
    </dgm:pt>
    <dgm:pt modelId="{58427876-BE8F-4889-A8F8-ED21546DF9AA}" type="pres">
      <dgm:prSet presAssocID="{518731D6-A1BF-4DA0-9446-65413117FCA7}" presName="node" presStyleLbl="node1" presStyleIdx="9" presStyleCnt="10" custScaleX="154030" custScaleY="178695" custRadScaleRad="100650" custRadScaleInc="-2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BE82-EB87-40E5-A7AD-B987929D077F}" type="pres">
      <dgm:prSet presAssocID="{518731D6-A1BF-4DA0-9446-65413117FCA7}" presName="sp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7DE26BE-E17C-4E23-B6A6-63ADFD07E040}" type="pres">
      <dgm:prSet presAssocID="{0B60ADFC-F3EB-479D-895C-848025CCDFE6}" presName="sibTrans" presStyleLbl="sibTrans1D1" presStyleIdx="9" presStyleCnt="10"/>
      <dgm:spPr/>
    </dgm:pt>
  </dgm:ptLst>
  <dgm:cxnLst>
    <dgm:cxn modelId="{20DD84EB-4F58-489B-9B63-D61C41FEC000}" srcId="{D2D7E559-4C53-4620-98FD-5F316C605E10}" destId="{B2D8C001-5399-4EF6-9597-AFDAB43A8811}" srcOrd="8" destOrd="0" parTransId="{2A102639-5E48-4E6D-9725-9BFDD8A858E3}" sibTransId="{829F35C2-DC80-4CFB-80EE-457B33603FE8}"/>
    <dgm:cxn modelId="{B8EDC874-8C07-4EA3-A2E9-AD97CE7A0313}" srcId="{D2D7E559-4C53-4620-98FD-5F316C605E10}" destId="{D672B897-7E8E-4C3A-8D1F-E74AF1B26197}" srcOrd="4" destOrd="0" parTransId="{E4790379-37A7-436A-A9DB-C81B9131FD58}" sibTransId="{8FF014CD-9333-47D6-A0AA-BE2D64D7A006}"/>
    <dgm:cxn modelId="{44B323CD-0C23-44AF-AA8F-08AF2014DA6B}" type="presOf" srcId="{693E81E0-AA28-4D78-B5C8-75A5173B0FDF}" destId="{0DDF8B74-7693-44DE-86C1-1CD5FD260AD1}" srcOrd="0" destOrd="0" presId="urn:microsoft.com/office/officeart/2005/8/layout/cycle5"/>
    <dgm:cxn modelId="{7C293958-2FEF-4BCD-A8F2-B7EFEB658170}" type="presOf" srcId="{D672B897-7E8E-4C3A-8D1F-E74AF1B26197}" destId="{ECF98A75-ADA2-422E-BC25-11E0823A7A1C}" srcOrd="0" destOrd="0" presId="urn:microsoft.com/office/officeart/2005/8/layout/cycle5"/>
    <dgm:cxn modelId="{8D029D4F-5083-4075-BBF8-496C606C2C4D}" srcId="{D2D7E559-4C53-4620-98FD-5F316C605E10}" destId="{438B126C-6B91-4A21-A73F-DD65B491C508}" srcOrd="5" destOrd="0" parTransId="{CB936066-69F8-44EF-96EE-D8C845ED93DF}" sibTransId="{79CC4136-9572-4F0C-8B8D-ED493977E004}"/>
    <dgm:cxn modelId="{D2579FA5-F859-4178-8166-9813AC348696}" type="presOf" srcId="{56CCCE40-C872-4C7F-AF81-08CDBFBD9FA2}" destId="{CD4AA3F7-857D-4C10-A3CC-E96F082186FE}" srcOrd="0" destOrd="0" presId="urn:microsoft.com/office/officeart/2005/8/layout/cycle5"/>
    <dgm:cxn modelId="{5F6DF0DA-7323-4A4E-89B8-160CE2C966AC}" type="presOf" srcId="{D2D7E559-4C53-4620-98FD-5F316C605E10}" destId="{F12ABE26-7568-402E-86D8-885ED1BADF8A}" srcOrd="0" destOrd="0" presId="urn:microsoft.com/office/officeart/2005/8/layout/cycle5"/>
    <dgm:cxn modelId="{D1664053-500C-4554-B336-72A6DFDD6750}" type="presOf" srcId="{8FF014CD-9333-47D6-A0AA-BE2D64D7A006}" destId="{DFD68C8B-39F4-43CC-BECE-5C14E8767E11}" srcOrd="0" destOrd="0" presId="urn:microsoft.com/office/officeart/2005/8/layout/cycle5"/>
    <dgm:cxn modelId="{7F592DA4-BC4B-4511-AEA1-371DBDE99574}" type="presOf" srcId="{B2D8C001-5399-4EF6-9597-AFDAB43A8811}" destId="{1537E2F7-E58E-49F0-9689-75DEF56473C1}" srcOrd="0" destOrd="0" presId="urn:microsoft.com/office/officeart/2005/8/layout/cycle5"/>
    <dgm:cxn modelId="{74BF1A4C-35F2-4377-A666-1443B162E31C}" type="presOf" srcId="{438B126C-6B91-4A21-A73F-DD65B491C508}" destId="{2AD50C4D-33FC-4F86-B794-B9A0F4A573D9}" srcOrd="0" destOrd="0" presId="urn:microsoft.com/office/officeart/2005/8/layout/cycle5"/>
    <dgm:cxn modelId="{654E52B8-3391-4503-941C-A853DF092156}" srcId="{D2D7E559-4C53-4620-98FD-5F316C605E10}" destId="{56CCCE40-C872-4C7F-AF81-08CDBFBD9FA2}" srcOrd="3" destOrd="0" parTransId="{3CB59A06-800D-4B02-AE0C-FAEEE58DD22A}" sibTransId="{49CF485B-DBEC-405A-9DA2-008F7852C03B}"/>
    <dgm:cxn modelId="{C02D971F-7CBB-4DDC-8E75-4BF8C20829B9}" srcId="{D2D7E559-4C53-4620-98FD-5F316C605E10}" destId="{693E81E0-AA28-4D78-B5C8-75A5173B0FDF}" srcOrd="6" destOrd="0" parTransId="{7CD3C423-A65A-4095-A91E-20A28DC127F3}" sibTransId="{25A884E3-E577-4D5A-BC0A-82CA3121E517}"/>
    <dgm:cxn modelId="{75283418-ED49-4FC1-AA1C-C72715FCA312}" type="presOf" srcId="{E84F3C0C-DDC4-4873-8442-46E606DB9073}" destId="{36571F9F-231E-4370-BA6F-81ACB2721AC1}" srcOrd="0" destOrd="0" presId="urn:microsoft.com/office/officeart/2005/8/layout/cycle5"/>
    <dgm:cxn modelId="{5CEEB80E-F6A9-45BE-B294-C93976A1A05C}" type="presOf" srcId="{6114C6C7-4BAF-4033-852F-4C9EFDCBEAA0}" destId="{062F54F4-A310-4D45-8E21-91EFB1EB448C}" srcOrd="0" destOrd="0" presId="urn:microsoft.com/office/officeart/2005/8/layout/cycle5"/>
    <dgm:cxn modelId="{89665E88-F41C-42DC-B174-C2B5CB5DA913}" type="presOf" srcId="{36CDD22D-8E8C-412B-A488-48D6319BCB4C}" destId="{3D0A4B24-CA1C-4D6B-8D6C-4C06905B358F}" srcOrd="0" destOrd="0" presId="urn:microsoft.com/office/officeart/2005/8/layout/cycle5"/>
    <dgm:cxn modelId="{8A6239E3-526A-4FE4-A337-8CF0D9606ACC}" type="presOf" srcId="{829F35C2-DC80-4CFB-80EE-457B33603FE8}" destId="{53D3B9D5-A5B6-49D7-A918-24CC4572D5E6}" srcOrd="0" destOrd="0" presId="urn:microsoft.com/office/officeart/2005/8/layout/cycle5"/>
    <dgm:cxn modelId="{76E0FBA5-E5C2-4A47-9467-0E14007917FD}" type="presOf" srcId="{49CF485B-DBEC-405A-9DA2-008F7852C03B}" destId="{36EA3FEB-57CF-46A1-B8F4-762948350C19}" srcOrd="0" destOrd="0" presId="urn:microsoft.com/office/officeart/2005/8/layout/cycle5"/>
    <dgm:cxn modelId="{29885590-3428-4C5F-B4D9-A6BA39F57B11}" srcId="{D2D7E559-4C53-4620-98FD-5F316C605E10}" destId="{518731D6-A1BF-4DA0-9446-65413117FCA7}" srcOrd="9" destOrd="0" parTransId="{726E3F57-6479-466B-93C5-5B6FE5991234}" sibTransId="{0B60ADFC-F3EB-479D-895C-848025CCDFE6}"/>
    <dgm:cxn modelId="{AAE4F01A-F4C7-4FE7-9E23-45B242A4D555}" srcId="{D2D7E559-4C53-4620-98FD-5F316C605E10}" destId="{8AFD44E9-419B-4AC1-A51E-288D22455FBD}" srcOrd="2" destOrd="0" parTransId="{C433975F-7F6C-4505-9BAD-2AA4D17CAAA9}" sibTransId="{E84F3C0C-DDC4-4873-8442-46E606DB9073}"/>
    <dgm:cxn modelId="{F67AC086-6236-494F-8A4F-ABDE71516190}" type="presOf" srcId="{0F33D222-6D94-4A9E-AE9C-45034FD220C8}" destId="{ED26E2B7-6AC2-42D0-B6BD-49293438A870}" srcOrd="0" destOrd="0" presId="urn:microsoft.com/office/officeart/2005/8/layout/cycle5"/>
    <dgm:cxn modelId="{5409B41A-C6F8-465E-B1D0-88FF7832E4DB}" type="presOf" srcId="{8AFD44E9-419B-4AC1-A51E-288D22455FBD}" destId="{E8C088A3-6D77-4EA7-98F1-FCB2447C7087}" srcOrd="0" destOrd="0" presId="urn:microsoft.com/office/officeart/2005/8/layout/cycle5"/>
    <dgm:cxn modelId="{38CC205B-BA37-4B88-80EF-0E30679FB172}" type="presOf" srcId="{5D598B82-7CA5-472A-AEC8-64434D87E02D}" destId="{E3F865FD-0E7E-42BD-905D-926E1DFEAEC1}" srcOrd="0" destOrd="0" presId="urn:microsoft.com/office/officeart/2005/8/layout/cycle5"/>
    <dgm:cxn modelId="{829DCE3B-1480-485F-87FB-16F24950C1A8}" type="presOf" srcId="{87DCE820-257B-4402-819F-2D573565F6D0}" destId="{1DE52749-B0C3-4511-8385-25F861B0BE68}" srcOrd="0" destOrd="0" presId="urn:microsoft.com/office/officeart/2005/8/layout/cycle5"/>
    <dgm:cxn modelId="{843C7AAD-01BA-43C1-8BA0-42E6C0D62EF1}" srcId="{D2D7E559-4C53-4620-98FD-5F316C605E10}" destId="{36CDD22D-8E8C-412B-A488-48D6319BCB4C}" srcOrd="1" destOrd="0" parTransId="{75438DE5-5D1D-4B84-AE6D-B064BC3D8893}" sibTransId="{0F33D222-6D94-4A9E-AE9C-45034FD220C8}"/>
    <dgm:cxn modelId="{001B11A9-7A09-40AE-AE1E-F10F7394C3FB}" srcId="{D2D7E559-4C53-4620-98FD-5F316C605E10}" destId="{5D598B82-7CA5-472A-AEC8-64434D87E02D}" srcOrd="0" destOrd="0" parTransId="{D19A4FBD-ED75-47F6-9DEC-77A5DAFC10CD}" sibTransId="{87DCE820-257B-4402-819F-2D573565F6D0}"/>
    <dgm:cxn modelId="{D5287E6E-0B4E-4F49-A4D3-ABEC44C0250E}" type="presOf" srcId="{79CC4136-9572-4F0C-8B8D-ED493977E004}" destId="{75CAF42C-FBB5-4011-B81D-B1CE8E875AEA}" srcOrd="0" destOrd="0" presId="urn:microsoft.com/office/officeart/2005/8/layout/cycle5"/>
    <dgm:cxn modelId="{43A8ED2A-ACB5-42CE-A8D8-075B7F1518E8}" type="presOf" srcId="{518731D6-A1BF-4DA0-9446-65413117FCA7}" destId="{58427876-BE8F-4889-A8F8-ED21546DF9AA}" srcOrd="0" destOrd="0" presId="urn:microsoft.com/office/officeart/2005/8/layout/cycle5"/>
    <dgm:cxn modelId="{37CC509B-8639-40D0-BA6A-E5A763F615E1}" type="presOf" srcId="{0B60ADFC-F3EB-479D-895C-848025CCDFE6}" destId="{47DE26BE-E17C-4E23-B6A6-63ADFD07E040}" srcOrd="0" destOrd="0" presId="urn:microsoft.com/office/officeart/2005/8/layout/cycle5"/>
    <dgm:cxn modelId="{4C95BD07-A430-4AEB-9E04-9CC7741D6945}" srcId="{D2D7E559-4C53-4620-98FD-5F316C605E10}" destId="{6114C6C7-4BAF-4033-852F-4C9EFDCBEAA0}" srcOrd="7" destOrd="0" parTransId="{5B8C7F2B-D7A0-40AB-9A21-0FDF495BDA85}" sibTransId="{E891AD3E-0494-4A78-A111-6D6DD5A04E9E}"/>
    <dgm:cxn modelId="{E44484E3-6E05-4B42-ADA4-4288FC76DB10}" type="presOf" srcId="{E891AD3E-0494-4A78-A111-6D6DD5A04E9E}" destId="{C6FC1612-D5A2-48E9-B9EE-9C99F958B0DF}" srcOrd="0" destOrd="0" presId="urn:microsoft.com/office/officeart/2005/8/layout/cycle5"/>
    <dgm:cxn modelId="{2F99A9C0-308F-4F2A-A739-2BC1C4EA5DB7}" type="presOf" srcId="{25A884E3-E577-4D5A-BC0A-82CA3121E517}" destId="{8A6B2718-1E1A-46C4-96CF-2EAF0FFA10F8}" srcOrd="0" destOrd="0" presId="urn:microsoft.com/office/officeart/2005/8/layout/cycle5"/>
    <dgm:cxn modelId="{8FEC4D62-90D8-4AFC-BEBB-3BA7EC8494C3}" type="presParOf" srcId="{F12ABE26-7568-402E-86D8-885ED1BADF8A}" destId="{E3F865FD-0E7E-42BD-905D-926E1DFEAEC1}" srcOrd="0" destOrd="0" presId="urn:microsoft.com/office/officeart/2005/8/layout/cycle5"/>
    <dgm:cxn modelId="{8B2A1B5A-BEDF-43AC-9173-4808DD093B09}" type="presParOf" srcId="{F12ABE26-7568-402E-86D8-885ED1BADF8A}" destId="{799EFCA2-9CD7-4911-AF1C-7B02ABCDAADD}" srcOrd="1" destOrd="0" presId="urn:microsoft.com/office/officeart/2005/8/layout/cycle5"/>
    <dgm:cxn modelId="{56741E85-EB59-4FF4-9336-11B5ECDCF889}" type="presParOf" srcId="{F12ABE26-7568-402E-86D8-885ED1BADF8A}" destId="{1DE52749-B0C3-4511-8385-25F861B0BE68}" srcOrd="2" destOrd="0" presId="urn:microsoft.com/office/officeart/2005/8/layout/cycle5"/>
    <dgm:cxn modelId="{BEFD5DE5-A967-4B7E-B904-11189302A07A}" type="presParOf" srcId="{F12ABE26-7568-402E-86D8-885ED1BADF8A}" destId="{3D0A4B24-CA1C-4D6B-8D6C-4C06905B358F}" srcOrd="3" destOrd="0" presId="urn:microsoft.com/office/officeart/2005/8/layout/cycle5"/>
    <dgm:cxn modelId="{14DB4E93-C430-46A3-880A-FFCDE6E1E26D}" type="presParOf" srcId="{F12ABE26-7568-402E-86D8-885ED1BADF8A}" destId="{427D3CA2-5992-4521-89FE-41ECF5B44C0A}" srcOrd="4" destOrd="0" presId="urn:microsoft.com/office/officeart/2005/8/layout/cycle5"/>
    <dgm:cxn modelId="{37CD6AD2-D768-4DF4-8C2E-0A9EF1FE108C}" type="presParOf" srcId="{F12ABE26-7568-402E-86D8-885ED1BADF8A}" destId="{ED26E2B7-6AC2-42D0-B6BD-49293438A870}" srcOrd="5" destOrd="0" presId="urn:microsoft.com/office/officeart/2005/8/layout/cycle5"/>
    <dgm:cxn modelId="{55EC0573-AF3D-458D-AD93-B4954A64877D}" type="presParOf" srcId="{F12ABE26-7568-402E-86D8-885ED1BADF8A}" destId="{E8C088A3-6D77-4EA7-98F1-FCB2447C7087}" srcOrd="6" destOrd="0" presId="urn:microsoft.com/office/officeart/2005/8/layout/cycle5"/>
    <dgm:cxn modelId="{BB50E147-3B51-4EDC-825E-E6B7B3B5A658}" type="presParOf" srcId="{F12ABE26-7568-402E-86D8-885ED1BADF8A}" destId="{3B0ABA93-38B2-42AC-A55E-0D7604C70DF1}" srcOrd="7" destOrd="0" presId="urn:microsoft.com/office/officeart/2005/8/layout/cycle5"/>
    <dgm:cxn modelId="{BCCC85F7-561B-45EC-ADF6-EA06051C1AD4}" type="presParOf" srcId="{F12ABE26-7568-402E-86D8-885ED1BADF8A}" destId="{36571F9F-231E-4370-BA6F-81ACB2721AC1}" srcOrd="8" destOrd="0" presId="urn:microsoft.com/office/officeart/2005/8/layout/cycle5"/>
    <dgm:cxn modelId="{2F04975D-079A-4D23-9DBE-6C74C6DFC1B1}" type="presParOf" srcId="{F12ABE26-7568-402E-86D8-885ED1BADF8A}" destId="{CD4AA3F7-857D-4C10-A3CC-E96F082186FE}" srcOrd="9" destOrd="0" presId="urn:microsoft.com/office/officeart/2005/8/layout/cycle5"/>
    <dgm:cxn modelId="{970905F3-61E4-43CE-BAC5-DC130E8F4DD6}" type="presParOf" srcId="{F12ABE26-7568-402E-86D8-885ED1BADF8A}" destId="{FC2456FE-38AF-41F6-B0D4-0AD1AAD8C982}" srcOrd="10" destOrd="0" presId="urn:microsoft.com/office/officeart/2005/8/layout/cycle5"/>
    <dgm:cxn modelId="{E549C398-9653-4DD9-BD7B-9C37103C0956}" type="presParOf" srcId="{F12ABE26-7568-402E-86D8-885ED1BADF8A}" destId="{36EA3FEB-57CF-46A1-B8F4-762948350C19}" srcOrd="11" destOrd="0" presId="urn:microsoft.com/office/officeart/2005/8/layout/cycle5"/>
    <dgm:cxn modelId="{07DEF8BC-953F-4293-ACF7-8EA47DC13A23}" type="presParOf" srcId="{F12ABE26-7568-402E-86D8-885ED1BADF8A}" destId="{ECF98A75-ADA2-422E-BC25-11E0823A7A1C}" srcOrd="12" destOrd="0" presId="urn:microsoft.com/office/officeart/2005/8/layout/cycle5"/>
    <dgm:cxn modelId="{3C8263F4-E1F3-4288-8BF6-C5B7679681E2}" type="presParOf" srcId="{F12ABE26-7568-402E-86D8-885ED1BADF8A}" destId="{AF65353C-E1F1-4638-8245-D3CDD5A6B356}" srcOrd="13" destOrd="0" presId="urn:microsoft.com/office/officeart/2005/8/layout/cycle5"/>
    <dgm:cxn modelId="{3957F89D-BC67-4E80-AABF-93CDC0338FBD}" type="presParOf" srcId="{F12ABE26-7568-402E-86D8-885ED1BADF8A}" destId="{DFD68C8B-39F4-43CC-BECE-5C14E8767E11}" srcOrd="14" destOrd="0" presId="urn:microsoft.com/office/officeart/2005/8/layout/cycle5"/>
    <dgm:cxn modelId="{F7188432-D7B3-41B5-A83E-9D5791051C4E}" type="presParOf" srcId="{F12ABE26-7568-402E-86D8-885ED1BADF8A}" destId="{2AD50C4D-33FC-4F86-B794-B9A0F4A573D9}" srcOrd="15" destOrd="0" presId="urn:microsoft.com/office/officeart/2005/8/layout/cycle5"/>
    <dgm:cxn modelId="{667A5329-AB04-4662-B53E-AA0BE432A919}" type="presParOf" srcId="{F12ABE26-7568-402E-86D8-885ED1BADF8A}" destId="{B5A15CA0-5B5B-4DB1-AF8E-475F84EDB8A3}" srcOrd="16" destOrd="0" presId="urn:microsoft.com/office/officeart/2005/8/layout/cycle5"/>
    <dgm:cxn modelId="{C3DD4974-4C91-4715-9B23-71CB0D51C21D}" type="presParOf" srcId="{F12ABE26-7568-402E-86D8-885ED1BADF8A}" destId="{75CAF42C-FBB5-4011-B81D-B1CE8E875AEA}" srcOrd="17" destOrd="0" presId="urn:microsoft.com/office/officeart/2005/8/layout/cycle5"/>
    <dgm:cxn modelId="{1551BCFD-63AB-44E2-9613-9930F05A0176}" type="presParOf" srcId="{F12ABE26-7568-402E-86D8-885ED1BADF8A}" destId="{0DDF8B74-7693-44DE-86C1-1CD5FD260AD1}" srcOrd="18" destOrd="0" presId="urn:microsoft.com/office/officeart/2005/8/layout/cycle5"/>
    <dgm:cxn modelId="{FC4F7B6F-5DE5-499F-BBAF-A733DFEF0005}" type="presParOf" srcId="{F12ABE26-7568-402E-86D8-885ED1BADF8A}" destId="{91B9551C-63B4-4D21-A9C5-89FCA4E88E36}" srcOrd="19" destOrd="0" presId="urn:microsoft.com/office/officeart/2005/8/layout/cycle5"/>
    <dgm:cxn modelId="{F11A89FF-3B29-481F-90CF-E7796E7FA296}" type="presParOf" srcId="{F12ABE26-7568-402E-86D8-885ED1BADF8A}" destId="{8A6B2718-1E1A-46C4-96CF-2EAF0FFA10F8}" srcOrd="20" destOrd="0" presId="urn:microsoft.com/office/officeart/2005/8/layout/cycle5"/>
    <dgm:cxn modelId="{72B3A001-8CFA-46C1-B01F-14E88D09D70D}" type="presParOf" srcId="{F12ABE26-7568-402E-86D8-885ED1BADF8A}" destId="{062F54F4-A310-4D45-8E21-91EFB1EB448C}" srcOrd="21" destOrd="0" presId="urn:microsoft.com/office/officeart/2005/8/layout/cycle5"/>
    <dgm:cxn modelId="{6E90DE57-660C-4DD5-BC4F-BE2164382CC1}" type="presParOf" srcId="{F12ABE26-7568-402E-86D8-885ED1BADF8A}" destId="{2349F082-AFB9-4F2A-AA01-DEAA148C6072}" srcOrd="22" destOrd="0" presId="urn:microsoft.com/office/officeart/2005/8/layout/cycle5"/>
    <dgm:cxn modelId="{5F950D88-4ED0-4554-85A9-7A8A5356A189}" type="presParOf" srcId="{F12ABE26-7568-402E-86D8-885ED1BADF8A}" destId="{C6FC1612-D5A2-48E9-B9EE-9C99F958B0DF}" srcOrd="23" destOrd="0" presId="urn:microsoft.com/office/officeart/2005/8/layout/cycle5"/>
    <dgm:cxn modelId="{BED3F6DC-E8A5-4472-8E8D-BA4BF9FD4BE1}" type="presParOf" srcId="{F12ABE26-7568-402E-86D8-885ED1BADF8A}" destId="{1537E2F7-E58E-49F0-9689-75DEF56473C1}" srcOrd="24" destOrd="0" presId="urn:microsoft.com/office/officeart/2005/8/layout/cycle5"/>
    <dgm:cxn modelId="{2191017F-7AAC-49CE-A075-BDBBB19BE8E0}" type="presParOf" srcId="{F12ABE26-7568-402E-86D8-885ED1BADF8A}" destId="{B2C9604C-AC42-49CB-B5B4-982C5CFE9806}" srcOrd="25" destOrd="0" presId="urn:microsoft.com/office/officeart/2005/8/layout/cycle5"/>
    <dgm:cxn modelId="{AA19FF82-11A2-41D8-956F-E7994E312010}" type="presParOf" srcId="{F12ABE26-7568-402E-86D8-885ED1BADF8A}" destId="{53D3B9D5-A5B6-49D7-A918-24CC4572D5E6}" srcOrd="26" destOrd="0" presId="urn:microsoft.com/office/officeart/2005/8/layout/cycle5"/>
    <dgm:cxn modelId="{452FEBB8-821C-4044-BC87-0599148DC56B}" type="presParOf" srcId="{F12ABE26-7568-402E-86D8-885ED1BADF8A}" destId="{58427876-BE8F-4889-A8F8-ED21546DF9AA}" srcOrd="27" destOrd="0" presId="urn:microsoft.com/office/officeart/2005/8/layout/cycle5"/>
    <dgm:cxn modelId="{5F0D1039-F936-4087-BA81-A9CF3B3B5570}" type="presParOf" srcId="{F12ABE26-7568-402E-86D8-885ED1BADF8A}" destId="{4269BE82-EB87-40E5-A7AD-B987929D077F}" srcOrd="28" destOrd="0" presId="urn:microsoft.com/office/officeart/2005/8/layout/cycle5"/>
    <dgm:cxn modelId="{0B8E31A8-3294-4386-9755-48F80750D418}" type="presParOf" srcId="{F12ABE26-7568-402E-86D8-885ED1BADF8A}" destId="{47DE26BE-E17C-4E23-B6A6-63ADFD07E040}" srcOrd="29" destOrd="0" presId="urn:microsoft.com/office/officeart/2005/8/layout/cycle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87FD48-1214-4BF6-81C8-20F9806ECE4A}" type="doc">
      <dgm:prSet loTypeId="urn:microsoft.com/office/officeart/2005/8/layout/b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316791-147E-4136-9F8A-E620B94566CA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Личность самого воспитанника</a:t>
          </a:r>
          <a:endParaRPr lang="ru-RU" sz="2000" b="1" dirty="0"/>
        </a:p>
      </dgm:t>
    </dgm:pt>
    <dgm:pt modelId="{C6DD1769-5455-4936-B008-4820BCDB5870}" type="parTrans" cxnId="{CF6CCAF2-2A2F-418B-91E7-CE2D361AA644}">
      <dgm:prSet/>
      <dgm:spPr/>
      <dgm:t>
        <a:bodyPr/>
        <a:lstStyle/>
        <a:p>
          <a:endParaRPr lang="ru-RU"/>
        </a:p>
      </dgm:t>
    </dgm:pt>
    <dgm:pt modelId="{DC9025BF-385C-4BA4-AE21-C157B5393E3D}" type="sibTrans" cxnId="{CF6CCAF2-2A2F-418B-91E7-CE2D361AA644}">
      <dgm:prSet/>
      <dgm:spPr/>
      <dgm:t>
        <a:bodyPr/>
        <a:lstStyle/>
        <a:p>
          <a:endParaRPr lang="ru-RU"/>
        </a:p>
      </dgm:t>
    </dgm:pt>
    <dgm:pt modelId="{9BBC2347-2E0E-476A-A6EC-DDFADF80BEB0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+mn-lt"/>
            </a:rPr>
            <a:t>Родительская </a:t>
          </a:r>
          <a:r>
            <a:rPr lang="ru-RU" sz="2000" b="1" dirty="0" err="1" smtClean="0">
              <a:latin typeface="+mn-lt"/>
            </a:rPr>
            <a:t>обществен-ность</a:t>
          </a:r>
          <a:endParaRPr lang="ru-RU" sz="2000" b="1" dirty="0"/>
        </a:p>
      </dgm:t>
    </dgm:pt>
    <dgm:pt modelId="{B33B32EF-7956-4BAD-931E-9857326807CC}" type="parTrans" cxnId="{652D8420-313F-4C14-B51D-DA1067E9D583}">
      <dgm:prSet/>
      <dgm:spPr/>
      <dgm:t>
        <a:bodyPr/>
        <a:lstStyle/>
        <a:p>
          <a:endParaRPr lang="ru-RU"/>
        </a:p>
      </dgm:t>
    </dgm:pt>
    <dgm:pt modelId="{81C94F93-C38E-474D-92C8-7154D327BE90}" type="sibTrans" cxnId="{652D8420-313F-4C14-B51D-DA1067E9D583}">
      <dgm:prSet/>
      <dgm:spPr/>
      <dgm:t>
        <a:bodyPr/>
        <a:lstStyle/>
        <a:p>
          <a:endParaRPr lang="ru-RU"/>
        </a:p>
      </dgm:t>
    </dgm:pt>
    <dgm:pt modelId="{335B4FBC-C7AE-40F1-B8A4-D1E5E0A63C69}">
      <dgm:prSet phldrT="[Текст]"/>
      <dgm:spPr/>
      <dgm:t>
        <a:bodyPr/>
        <a:lstStyle/>
        <a:p>
          <a:pPr algn="ctr"/>
          <a:endParaRPr lang="ru-RU" dirty="0"/>
        </a:p>
      </dgm:t>
    </dgm:pt>
    <dgm:pt modelId="{1210B73B-19FB-4643-8CF9-5095A187E422}" type="sibTrans" cxnId="{02C995F7-A3D5-4E71-BF6E-627786E50A5D}">
      <dgm:prSet/>
      <dgm:spPr/>
      <dgm:t>
        <a:bodyPr/>
        <a:lstStyle/>
        <a:p>
          <a:endParaRPr lang="ru-RU"/>
        </a:p>
      </dgm:t>
    </dgm:pt>
    <dgm:pt modelId="{296BDBF8-8EEA-4863-BE0D-5FD746343773}" type="parTrans" cxnId="{02C995F7-A3D5-4E71-BF6E-627786E50A5D}">
      <dgm:prSet/>
      <dgm:spPr/>
      <dgm:t>
        <a:bodyPr/>
        <a:lstStyle/>
        <a:p>
          <a:endParaRPr lang="ru-RU"/>
        </a:p>
      </dgm:t>
    </dgm:pt>
    <dgm:pt modelId="{3CB41732-CD77-4553-83BC-CF73A062A4F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+mn-lt"/>
            </a:rPr>
            <a:t>Нравственный уклад школьной жизни</a:t>
          </a:r>
          <a:endParaRPr lang="ru-RU" sz="2000" b="1" dirty="0"/>
        </a:p>
      </dgm:t>
    </dgm:pt>
    <dgm:pt modelId="{3AA7FFC3-0C22-4289-9187-83EFBAC40462}" type="sibTrans" cxnId="{37DFDE04-4F90-4C79-9700-86310292A08C}">
      <dgm:prSet/>
      <dgm:spPr/>
      <dgm:t>
        <a:bodyPr/>
        <a:lstStyle/>
        <a:p>
          <a:endParaRPr lang="ru-RU"/>
        </a:p>
      </dgm:t>
    </dgm:pt>
    <dgm:pt modelId="{AD936130-F046-441D-A6C8-52BE9CBDFF73}" type="parTrans" cxnId="{37DFDE04-4F90-4C79-9700-86310292A08C}">
      <dgm:prSet/>
      <dgm:spPr/>
      <dgm:t>
        <a:bodyPr/>
        <a:lstStyle/>
        <a:p>
          <a:endParaRPr lang="ru-RU"/>
        </a:p>
      </dgm:t>
    </dgm:pt>
    <dgm:pt modelId="{90B04774-DC8D-4509-8D47-4A9C327E0BCC}">
      <dgm:prSet phldrT="[Текст]" phldr="1"/>
      <dgm:spPr/>
      <dgm:t>
        <a:bodyPr/>
        <a:lstStyle/>
        <a:p>
          <a:endParaRPr lang="ru-RU" dirty="0"/>
        </a:p>
      </dgm:t>
    </dgm:pt>
    <dgm:pt modelId="{B8843691-B3F6-4C54-A903-89FB54D8F317}" type="sibTrans" cxnId="{AB4F4264-BCE0-4DA8-BBCA-8FF091AF34BE}">
      <dgm:prSet/>
      <dgm:spPr/>
      <dgm:t>
        <a:bodyPr/>
        <a:lstStyle/>
        <a:p>
          <a:endParaRPr lang="ru-RU"/>
        </a:p>
      </dgm:t>
    </dgm:pt>
    <dgm:pt modelId="{78AFDCC0-5AA1-4FDA-93B2-7941C15C32B7}" type="parTrans" cxnId="{AB4F4264-BCE0-4DA8-BBCA-8FF091AF34BE}">
      <dgm:prSet/>
      <dgm:spPr/>
      <dgm:t>
        <a:bodyPr/>
        <a:lstStyle/>
        <a:p>
          <a:endParaRPr lang="ru-RU"/>
        </a:p>
      </dgm:t>
    </dgm:pt>
    <dgm:pt modelId="{07341F79-8636-4623-822C-6764CD2977D8}">
      <dgm:prSet phldrT="[Текст]" phldr="1"/>
      <dgm:spPr/>
      <dgm:t>
        <a:bodyPr/>
        <a:lstStyle/>
        <a:p>
          <a:endParaRPr lang="ru-RU" dirty="0"/>
        </a:p>
      </dgm:t>
    </dgm:pt>
    <dgm:pt modelId="{29D810E6-37C4-47FA-8807-7EB96C4B3EF4}" type="sibTrans" cxnId="{8AC123A2-1F03-41E4-993A-5608675D5F91}">
      <dgm:prSet/>
      <dgm:spPr/>
      <dgm:t>
        <a:bodyPr/>
        <a:lstStyle/>
        <a:p>
          <a:endParaRPr lang="ru-RU"/>
        </a:p>
      </dgm:t>
    </dgm:pt>
    <dgm:pt modelId="{79884D5D-5F0C-434B-A70A-C9E4ACAB4741}" type="parTrans" cxnId="{8AC123A2-1F03-41E4-993A-5608675D5F91}">
      <dgm:prSet/>
      <dgm:spPr/>
      <dgm:t>
        <a:bodyPr/>
        <a:lstStyle/>
        <a:p>
          <a:endParaRPr lang="ru-RU"/>
        </a:p>
      </dgm:t>
    </dgm:pt>
    <dgm:pt modelId="{8D96F8F6-9662-4AA7-B901-849ADB7EB6DA}" type="pres">
      <dgm:prSet presAssocID="{FD87FD48-1214-4BF6-81C8-20F9806ECE4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77599-FB3A-43B2-918A-EAFB753FEAD4}" type="pres">
      <dgm:prSet presAssocID="{335B4FBC-C7AE-40F1-B8A4-D1E5E0A63C69}" presName="compNode" presStyleCnt="0"/>
      <dgm:spPr/>
    </dgm:pt>
    <dgm:pt modelId="{B5036978-EB20-4346-8A87-6ED3D1E27D2F}" type="pres">
      <dgm:prSet presAssocID="{335B4FBC-C7AE-40F1-B8A4-D1E5E0A63C69}" presName="childRect" presStyleLbl="bgAcc1" presStyleIdx="0" presStyleCnt="3" custLinFactNeighborX="-232" custLinFactNeighborY="-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4125A-2195-4C33-BF83-611C6ABED66E}" type="pres">
      <dgm:prSet presAssocID="{335B4FBC-C7AE-40F1-B8A4-D1E5E0A63C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64C01-FA02-438C-93F9-2BB6B5016A4E}" type="pres">
      <dgm:prSet presAssocID="{335B4FBC-C7AE-40F1-B8A4-D1E5E0A63C6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CDF54191-E157-4896-AE4A-6FE5B28B59A1}" type="pres">
      <dgm:prSet presAssocID="{335B4FBC-C7AE-40F1-B8A4-D1E5E0A63C69}" presName="adorn" presStyleLbl="fgAccFollowNode1" presStyleIdx="0" presStyleCnt="3" custLinFactX="-5425" custLinFactNeighborX="-100000" custLinFactNeighborY="-169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AA2F45-26FC-4207-9417-DD0F596B29BA}" type="pres">
      <dgm:prSet presAssocID="{1210B73B-19FB-4643-8CF9-5095A187E4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E247E2-F12A-4029-8307-627A39389269}" type="pres">
      <dgm:prSet presAssocID="{90B04774-DC8D-4509-8D47-4A9C327E0BCC}" presName="compNode" presStyleCnt="0"/>
      <dgm:spPr/>
    </dgm:pt>
    <dgm:pt modelId="{0C7F8943-3EF8-4AB7-AE70-C89DC8C691EF}" type="pres">
      <dgm:prSet presAssocID="{90B04774-DC8D-4509-8D47-4A9C327E0BC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CB590-1B8D-4704-802B-2B6559361857}" type="pres">
      <dgm:prSet presAssocID="{90B04774-DC8D-4509-8D47-4A9C327E0B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8C99D-F69A-4940-930F-3274EE4C3744}" type="pres">
      <dgm:prSet presAssocID="{90B04774-DC8D-4509-8D47-4A9C327E0BCC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92F6466-1B91-4B52-BB3E-8BFE9F95D256}" type="pres">
      <dgm:prSet presAssocID="{90B04774-DC8D-4509-8D47-4A9C327E0BCC}" presName="adorn" presStyleLbl="fgAccFollowNode1" presStyleIdx="1" presStyleCnt="3" custLinFactX="-6908" custLinFactNeighborX="-100000" custLinFactNeighborY="-169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FBEFCF-D9A6-4168-95FD-CCDB6A89E257}" type="pres">
      <dgm:prSet presAssocID="{B8843691-B3F6-4C54-A903-89FB54D8F3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5DD84D-0980-4029-ABD3-D00C12C1AAF6}" type="pres">
      <dgm:prSet presAssocID="{07341F79-8636-4623-822C-6764CD2977D8}" presName="compNode" presStyleCnt="0"/>
      <dgm:spPr/>
    </dgm:pt>
    <dgm:pt modelId="{99F2B28E-3341-406C-9D5D-886498E55FE7}" type="pres">
      <dgm:prSet presAssocID="{07341F79-8636-4623-822C-6764CD2977D8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BD0A1-07FE-484A-ABC4-AACCA26A5FEF}" type="pres">
      <dgm:prSet presAssocID="{07341F79-8636-4623-822C-6764CD2977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41E42-57C1-4DDF-95C1-B08D25A2E1DF}" type="pres">
      <dgm:prSet presAssocID="{07341F79-8636-4623-822C-6764CD2977D8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A9E52152-B9CF-4624-838D-0DA25D40F74C}" type="pres">
      <dgm:prSet presAssocID="{07341F79-8636-4623-822C-6764CD2977D8}" presName="adorn" presStyleLbl="fgAccFollowNode1" presStyleIdx="2" presStyleCnt="3" custLinFactX="-8390" custLinFactNeighborX="-100000" custLinFactNeighborY="-169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AC123A2-1F03-41E4-993A-5608675D5F91}" srcId="{FD87FD48-1214-4BF6-81C8-20F9806ECE4A}" destId="{07341F79-8636-4623-822C-6764CD2977D8}" srcOrd="2" destOrd="0" parTransId="{79884D5D-5F0C-434B-A70A-C9E4ACAB4741}" sibTransId="{29D810E6-37C4-47FA-8807-7EB96C4B3EF4}"/>
    <dgm:cxn modelId="{652D8420-313F-4C14-B51D-DA1067E9D583}" srcId="{07341F79-8636-4623-822C-6764CD2977D8}" destId="{9BBC2347-2E0E-476A-A6EC-DDFADF80BEB0}" srcOrd="0" destOrd="0" parTransId="{B33B32EF-7956-4BAD-931E-9857326807CC}" sibTransId="{81C94F93-C38E-474D-92C8-7154D327BE90}"/>
    <dgm:cxn modelId="{1FBE731D-F9DB-40E3-8037-3CDB9DB47643}" type="presOf" srcId="{1210B73B-19FB-4643-8CF9-5095A187E422}" destId="{89AA2F45-26FC-4207-9417-DD0F596B29BA}" srcOrd="0" destOrd="0" presId="urn:microsoft.com/office/officeart/2005/8/layout/bList2"/>
    <dgm:cxn modelId="{C1933820-4FFE-4CBA-A760-FC48E3C90DC3}" type="presOf" srcId="{F4316791-147E-4136-9F8A-E620B94566CA}" destId="{B5036978-EB20-4346-8A87-6ED3D1E27D2F}" srcOrd="0" destOrd="0" presId="urn:microsoft.com/office/officeart/2005/8/layout/bList2"/>
    <dgm:cxn modelId="{35D1C0D1-31E3-481E-9188-23257432B157}" type="presOf" srcId="{B8843691-B3F6-4C54-A903-89FB54D8F317}" destId="{CDFBEFCF-D9A6-4168-95FD-CCDB6A89E257}" srcOrd="0" destOrd="0" presId="urn:microsoft.com/office/officeart/2005/8/layout/bList2"/>
    <dgm:cxn modelId="{CF6CCAF2-2A2F-418B-91E7-CE2D361AA644}" srcId="{335B4FBC-C7AE-40F1-B8A4-D1E5E0A63C69}" destId="{F4316791-147E-4136-9F8A-E620B94566CA}" srcOrd="0" destOrd="0" parTransId="{C6DD1769-5455-4936-B008-4820BCDB5870}" sibTransId="{DC9025BF-385C-4BA4-AE21-C157B5393E3D}"/>
    <dgm:cxn modelId="{02C995F7-A3D5-4E71-BF6E-627786E50A5D}" srcId="{FD87FD48-1214-4BF6-81C8-20F9806ECE4A}" destId="{335B4FBC-C7AE-40F1-B8A4-D1E5E0A63C69}" srcOrd="0" destOrd="0" parTransId="{296BDBF8-8EEA-4863-BE0D-5FD746343773}" sibTransId="{1210B73B-19FB-4643-8CF9-5095A187E422}"/>
    <dgm:cxn modelId="{D86B09A2-9685-4104-80D7-84C266564D80}" type="presOf" srcId="{FD87FD48-1214-4BF6-81C8-20F9806ECE4A}" destId="{8D96F8F6-9662-4AA7-B901-849ADB7EB6DA}" srcOrd="0" destOrd="0" presId="urn:microsoft.com/office/officeart/2005/8/layout/bList2"/>
    <dgm:cxn modelId="{A32F5BF8-ECD5-47FF-A39E-C492C6778864}" type="presOf" srcId="{90B04774-DC8D-4509-8D47-4A9C327E0BCC}" destId="{E5B8C99D-F69A-4940-930F-3274EE4C3744}" srcOrd="1" destOrd="0" presId="urn:microsoft.com/office/officeart/2005/8/layout/bList2"/>
    <dgm:cxn modelId="{C6115B17-3D31-4FBC-863D-2AE895272A2D}" type="presOf" srcId="{335B4FBC-C7AE-40F1-B8A4-D1E5E0A63C69}" destId="{80764C01-FA02-438C-93F9-2BB6B5016A4E}" srcOrd="1" destOrd="0" presId="urn:microsoft.com/office/officeart/2005/8/layout/bList2"/>
    <dgm:cxn modelId="{64B8060A-68B5-4B47-A471-9E7E1E467468}" type="presOf" srcId="{9BBC2347-2E0E-476A-A6EC-DDFADF80BEB0}" destId="{99F2B28E-3341-406C-9D5D-886498E55FE7}" srcOrd="0" destOrd="0" presId="urn:microsoft.com/office/officeart/2005/8/layout/bList2"/>
    <dgm:cxn modelId="{3687B156-1D3A-4FE0-B37E-E23497D19288}" type="presOf" srcId="{3CB41732-CD77-4553-83BC-CF73A062A4F9}" destId="{0C7F8943-3EF8-4AB7-AE70-C89DC8C691EF}" srcOrd="0" destOrd="0" presId="urn:microsoft.com/office/officeart/2005/8/layout/bList2"/>
    <dgm:cxn modelId="{37DFDE04-4F90-4C79-9700-86310292A08C}" srcId="{90B04774-DC8D-4509-8D47-4A9C327E0BCC}" destId="{3CB41732-CD77-4553-83BC-CF73A062A4F9}" srcOrd="0" destOrd="0" parTransId="{AD936130-F046-441D-A6C8-52BE9CBDFF73}" sibTransId="{3AA7FFC3-0C22-4289-9187-83EFBAC40462}"/>
    <dgm:cxn modelId="{3263189D-C1D9-4E24-8A91-56D317F8B54F}" type="presOf" srcId="{90B04774-DC8D-4509-8D47-4A9C327E0BCC}" destId="{424CB590-1B8D-4704-802B-2B6559361857}" srcOrd="0" destOrd="0" presId="urn:microsoft.com/office/officeart/2005/8/layout/bList2"/>
    <dgm:cxn modelId="{01580281-955E-4E09-8ADA-24E979EB623D}" type="presOf" srcId="{07341F79-8636-4623-822C-6764CD2977D8}" destId="{10ABD0A1-07FE-484A-ABC4-AACCA26A5FEF}" srcOrd="0" destOrd="0" presId="urn:microsoft.com/office/officeart/2005/8/layout/bList2"/>
    <dgm:cxn modelId="{2BD779FB-8443-4103-8BF2-1E87A41E5AE1}" type="presOf" srcId="{335B4FBC-C7AE-40F1-B8A4-D1E5E0A63C69}" destId="{5F74125A-2195-4C33-BF83-611C6ABED66E}" srcOrd="0" destOrd="0" presId="urn:microsoft.com/office/officeart/2005/8/layout/bList2"/>
    <dgm:cxn modelId="{AB4F4264-BCE0-4DA8-BBCA-8FF091AF34BE}" srcId="{FD87FD48-1214-4BF6-81C8-20F9806ECE4A}" destId="{90B04774-DC8D-4509-8D47-4A9C327E0BCC}" srcOrd="1" destOrd="0" parTransId="{78AFDCC0-5AA1-4FDA-93B2-7941C15C32B7}" sibTransId="{B8843691-B3F6-4C54-A903-89FB54D8F317}"/>
    <dgm:cxn modelId="{D2767359-26CF-444E-9707-62B0257A1855}" type="presOf" srcId="{07341F79-8636-4623-822C-6764CD2977D8}" destId="{20441E42-57C1-4DDF-95C1-B08D25A2E1DF}" srcOrd="1" destOrd="0" presId="urn:microsoft.com/office/officeart/2005/8/layout/bList2"/>
    <dgm:cxn modelId="{ED7EE4B9-FC40-45B8-BF20-14D94EEF4417}" type="presParOf" srcId="{8D96F8F6-9662-4AA7-B901-849ADB7EB6DA}" destId="{5E477599-FB3A-43B2-918A-EAFB753FEAD4}" srcOrd="0" destOrd="0" presId="urn:microsoft.com/office/officeart/2005/8/layout/bList2"/>
    <dgm:cxn modelId="{1767CA94-758A-4EC3-AEF0-6E033246134C}" type="presParOf" srcId="{5E477599-FB3A-43B2-918A-EAFB753FEAD4}" destId="{B5036978-EB20-4346-8A87-6ED3D1E27D2F}" srcOrd="0" destOrd="0" presId="urn:microsoft.com/office/officeart/2005/8/layout/bList2"/>
    <dgm:cxn modelId="{5A4E9FD4-D72C-4412-9201-457AF2771B34}" type="presParOf" srcId="{5E477599-FB3A-43B2-918A-EAFB753FEAD4}" destId="{5F74125A-2195-4C33-BF83-611C6ABED66E}" srcOrd="1" destOrd="0" presId="urn:microsoft.com/office/officeart/2005/8/layout/bList2"/>
    <dgm:cxn modelId="{A33FCCD1-B27A-4428-94DC-9AA73AA4019C}" type="presParOf" srcId="{5E477599-FB3A-43B2-918A-EAFB753FEAD4}" destId="{80764C01-FA02-438C-93F9-2BB6B5016A4E}" srcOrd="2" destOrd="0" presId="urn:microsoft.com/office/officeart/2005/8/layout/bList2"/>
    <dgm:cxn modelId="{6F89E83D-EEBD-40F2-8421-4486328A4921}" type="presParOf" srcId="{5E477599-FB3A-43B2-918A-EAFB753FEAD4}" destId="{CDF54191-E157-4896-AE4A-6FE5B28B59A1}" srcOrd="3" destOrd="0" presId="urn:microsoft.com/office/officeart/2005/8/layout/bList2"/>
    <dgm:cxn modelId="{32D3CF5E-A1BF-4C88-979E-64B7AB2A27FE}" type="presParOf" srcId="{8D96F8F6-9662-4AA7-B901-849ADB7EB6DA}" destId="{89AA2F45-26FC-4207-9417-DD0F596B29BA}" srcOrd="1" destOrd="0" presId="urn:microsoft.com/office/officeart/2005/8/layout/bList2"/>
    <dgm:cxn modelId="{95B8B8D8-1DA6-476C-A50F-E5856745D7AF}" type="presParOf" srcId="{8D96F8F6-9662-4AA7-B901-849ADB7EB6DA}" destId="{10E247E2-F12A-4029-8307-627A39389269}" srcOrd="2" destOrd="0" presId="urn:microsoft.com/office/officeart/2005/8/layout/bList2"/>
    <dgm:cxn modelId="{CC8411D2-A3B2-4F76-93FD-994DBA3BB42B}" type="presParOf" srcId="{10E247E2-F12A-4029-8307-627A39389269}" destId="{0C7F8943-3EF8-4AB7-AE70-C89DC8C691EF}" srcOrd="0" destOrd="0" presId="urn:microsoft.com/office/officeart/2005/8/layout/bList2"/>
    <dgm:cxn modelId="{D1662663-5F87-490B-AE80-DCE2229F06C2}" type="presParOf" srcId="{10E247E2-F12A-4029-8307-627A39389269}" destId="{424CB590-1B8D-4704-802B-2B6559361857}" srcOrd="1" destOrd="0" presId="urn:microsoft.com/office/officeart/2005/8/layout/bList2"/>
    <dgm:cxn modelId="{AB07342B-1B9B-4B77-B80A-0CD38E02D66A}" type="presParOf" srcId="{10E247E2-F12A-4029-8307-627A39389269}" destId="{E5B8C99D-F69A-4940-930F-3274EE4C3744}" srcOrd="2" destOrd="0" presId="urn:microsoft.com/office/officeart/2005/8/layout/bList2"/>
    <dgm:cxn modelId="{5D27F6EE-6037-4C2D-ACEC-F29DB24B9C18}" type="presParOf" srcId="{10E247E2-F12A-4029-8307-627A39389269}" destId="{A92F6466-1B91-4B52-BB3E-8BFE9F95D256}" srcOrd="3" destOrd="0" presId="urn:microsoft.com/office/officeart/2005/8/layout/bList2"/>
    <dgm:cxn modelId="{E9CE9333-5968-43F6-A7BA-BAC720011091}" type="presParOf" srcId="{8D96F8F6-9662-4AA7-B901-849ADB7EB6DA}" destId="{CDFBEFCF-D9A6-4168-95FD-CCDB6A89E257}" srcOrd="3" destOrd="0" presId="urn:microsoft.com/office/officeart/2005/8/layout/bList2"/>
    <dgm:cxn modelId="{FB773611-7FD4-4BE0-AF43-FAA595079A90}" type="presParOf" srcId="{8D96F8F6-9662-4AA7-B901-849ADB7EB6DA}" destId="{5D5DD84D-0980-4029-ABD3-D00C12C1AAF6}" srcOrd="4" destOrd="0" presId="urn:microsoft.com/office/officeart/2005/8/layout/bList2"/>
    <dgm:cxn modelId="{FC73CAC9-0E04-4E47-86BA-0D247472920B}" type="presParOf" srcId="{5D5DD84D-0980-4029-ABD3-D00C12C1AAF6}" destId="{99F2B28E-3341-406C-9D5D-886498E55FE7}" srcOrd="0" destOrd="0" presId="urn:microsoft.com/office/officeart/2005/8/layout/bList2"/>
    <dgm:cxn modelId="{ECCC6B62-3DA7-42DC-B3C0-72F83AC614F8}" type="presParOf" srcId="{5D5DD84D-0980-4029-ABD3-D00C12C1AAF6}" destId="{10ABD0A1-07FE-484A-ABC4-AACCA26A5FEF}" srcOrd="1" destOrd="0" presId="urn:microsoft.com/office/officeart/2005/8/layout/bList2"/>
    <dgm:cxn modelId="{68972D6E-1D99-4D8C-8879-007C2F5835EE}" type="presParOf" srcId="{5D5DD84D-0980-4029-ABD3-D00C12C1AAF6}" destId="{20441E42-57C1-4DDF-95C1-B08D25A2E1DF}" srcOrd="2" destOrd="0" presId="urn:microsoft.com/office/officeart/2005/8/layout/bList2"/>
    <dgm:cxn modelId="{2A25A94E-D859-451D-BE00-1E5C3876A6AB}" type="presParOf" srcId="{5D5DD84D-0980-4029-ABD3-D00C12C1AAF6}" destId="{A9E52152-B9CF-4624-838D-0DA25D40F74C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86892-E59B-4124-A27C-1CDA8780267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F8CA6-F578-47C0-BCE9-7C0F501D94B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+mn-lt"/>
            </a:rPr>
            <a:t>Концепция духовно-нравственного воспитания российских школьников</a:t>
          </a:r>
          <a:endParaRPr lang="ru-RU" b="1" dirty="0">
            <a:solidFill>
              <a:srgbClr val="C00000"/>
            </a:solidFill>
            <a:latin typeface="+mn-lt"/>
          </a:endParaRPr>
        </a:p>
      </dgm:t>
    </dgm:pt>
    <dgm:pt modelId="{780C5875-9F6C-4E35-9B32-14FFA3DE937D}" type="parTrans" cxnId="{7D81D54C-D7A1-4202-8D24-5737391BE850}">
      <dgm:prSet/>
      <dgm:spPr/>
      <dgm:t>
        <a:bodyPr/>
        <a:lstStyle/>
        <a:p>
          <a:endParaRPr lang="ru-RU"/>
        </a:p>
      </dgm:t>
    </dgm:pt>
    <dgm:pt modelId="{92EC61CD-F169-45B2-8F2B-1E23025983B9}" type="sibTrans" cxnId="{7D81D54C-D7A1-4202-8D24-5737391BE850}">
      <dgm:prSet/>
      <dgm:spPr/>
      <dgm:t>
        <a:bodyPr/>
        <a:lstStyle/>
        <a:p>
          <a:endParaRPr lang="ru-RU"/>
        </a:p>
      </dgm:t>
    </dgm:pt>
    <dgm:pt modelId="{F9A8F8F0-4F13-4661-BC0E-A30F7BA3418E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Примерная программа воспитания и социализации обучающихся</a:t>
          </a:r>
          <a:endParaRPr lang="ru-RU" b="1" dirty="0">
            <a:solidFill>
              <a:srgbClr val="006600"/>
            </a:solidFill>
          </a:endParaRPr>
        </a:p>
      </dgm:t>
    </dgm:pt>
    <dgm:pt modelId="{A4A6937A-733F-4D72-8972-DD332A53B6BA}" type="parTrans" cxnId="{2A105C63-DCCB-4250-B6F3-FD88BABFF8B0}">
      <dgm:prSet/>
      <dgm:spPr/>
      <dgm:t>
        <a:bodyPr/>
        <a:lstStyle/>
        <a:p>
          <a:endParaRPr lang="ru-RU"/>
        </a:p>
      </dgm:t>
    </dgm:pt>
    <dgm:pt modelId="{C731EC10-46F6-4E0B-9CE6-AC63AC8EA67D}" type="sibTrans" cxnId="{2A105C63-DCCB-4250-B6F3-FD88BABFF8B0}">
      <dgm:prSet/>
      <dgm:spPr/>
      <dgm:t>
        <a:bodyPr/>
        <a:lstStyle/>
        <a:p>
          <a:endParaRPr lang="ru-RU"/>
        </a:p>
      </dgm:t>
    </dgm:pt>
    <dgm:pt modelId="{8AF04B5B-C161-4522-B4B9-A7BE8EC28469}">
      <dgm:prSet/>
      <dgm:spPr/>
      <dgm:t>
        <a:bodyPr/>
        <a:lstStyle/>
        <a:p>
          <a:endParaRPr lang="ru-RU"/>
        </a:p>
      </dgm:t>
    </dgm:pt>
    <dgm:pt modelId="{5AB0B714-548C-421E-9DAF-E5F5C589849B}" type="parTrans" cxnId="{331DBD1D-C761-4C9B-9C46-7CE882DDB39D}">
      <dgm:prSet/>
      <dgm:spPr/>
      <dgm:t>
        <a:bodyPr/>
        <a:lstStyle/>
        <a:p>
          <a:endParaRPr lang="ru-RU"/>
        </a:p>
      </dgm:t>
    </dgm:pt>
    <dgm:pt modelId="{13F1430B-5300-4FE8-9E1E-18BECF39A5F8}" type="sibTrans" cxnId="{331DBD1D-C761-4C9B-9C46-7CE882DDB39D}">
      <dgm:prSet/>
      <dgm:spPr/>
      <dgm:t>
        <a:bodyPr/>
        <a:lstStyle/>
        <a:p>
          <a:endParaRPr lang="ru-RU"/>
        </a:p>
      </dgm:t>
    </dgm:pt>
    <dgm:pt modelId="{526682DE-713C-44D0-B56B-F3C96811D59A}">
      <dgm:prSet/>
      <dgm:spPr/>
      <dgm:t>
        <a:bodyPr/>
        <a:lstStyle/>
        <a:p>
          <a:endParaRPr lang="ru-RU"/>
        </a:p>
      </dgm:t>
    </dgm:pt>
    <dgm:pt modelId="{4276D015-35C4-4D4B-BEB0-2192D140C520}" type="parTrans" cxnId="{94D95632-0AA5-494C-9E91-FFE215767B7C}">
      <dgm:prSet/>
      <dgm:spPr/>
      <dgm:t>
        <a:bodyPr/>
        <a:lstStyle/>
        <a:p>
          <a:endParaRPr lang="ru-RU"/>
        </a:p>
      </dgm:t>
    </dgm:pt>
    <dgm:pt modelId="{DF1888CF-37BC-4535-B624-7DB1CBFCD737}" type="sibTrans" cxnId="{94D95632-0AA5-494C-9E91-FFE215767B7C}">
      <dgm:prSet/>
      <dgm:spPr/>
      <dgm:t>
        <a:bodyPr/>
        <a:lstStyle/>
        <a:p>
          <a:endParaRPr lang="ru-RU"/>
        </a:p>
      </dgm:t>
    </dgm:pt>
    <dgm:pt modelId="{151A2AE2-56B0-458B-94DC-6F33B766A757}">
      <dgm:prSet/>
      <dgm:spPr/>
      <dgm:t>
        <a:bodyPr/>
        <a:lstStyle/>
        <a:p>
          <a:endParaRPr lang="ru-RU"/>
        </a:p>
      </dgm:t>
    </dgm:pt>
    <dgm:pt modelId="{CC7AE686-FE4B-4D91-8178-F7A371955018}" type="parTrans" cxnId="{51FD6CB7-F959-4034-95F5-92E59DFBA1C6}">
      <dgm:prSet/>
      <dgm:spPr/>
      <dgm:t>
        <a:bodyPr/>
        <a:lstStyle/>
        <a:p>
          <a:endParaRPr lang="ru-RU"/>
        </a:p>
      </dgm:t>
    </dgm:pt>
    <dgm:pt modelId="{8A74F4C2-9BE8-4981-936A-0917EF045839}" type="sibTrans" cxnId="{51FD6CB7-F959-4034-95F5-92E59DFBA1C6}">
      <dgm:prSet/>
      <dgm:spPr/>
      <dgm:t>
        <a:bodyPr/>
        <a:lstStyle/>
        <a:p>
          <a:endParaRPr lang="ru-RU"/>
        </a:p>
      </dgm:t>
    </dgm:pt>
    <dgm:pt modelId="{7A83C373-B36B-4BAC-926F-2899670A6CF9}" type="pres">
      <dgm:prSet presAssocID="{C6D86892-E59B-4124-A27C-1CDA8780267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C70F2-AA4C-4D66-8CAE-4236CC4D788A}" type="pres">
      <dgm:prSet presAssocID="{C6D86892-E59B-4124-A27C-1CDA87802676}" presName="divider" presStyleLbl="fgShp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7850A2E-B8F5-485B-8909-6CECD9C10F55}" type="pres">
      <dgm:prSet presAssocID="{056F8CA6-F578-47C0-BCE9-7C0F501D94B8}" presName="downArrow" presStyleLbl="node1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40986D0B-0958-4D08-8294-79640077E9AE}" type="pres">
      <dgm:prSet presAssocID="{056F8CA6-F578-47C0-BCE9-7C0F501D94B8}" presName="downArrowText" presStyleLbl="revTx" presStyleIdx="0" presStyleCnt="2" custScaleX="190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043E2-60D3-47A8-AD11-E7AD703EE585}" type="pres">
      <dgm:prSet presAssocID="{F9A8F8F0-4F13-4661-BC0E-A30F7BA3418E}" presName="upArrow" presStyleLbl="node1" presStyleIdx="1" presStyleCnt="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</dgm:pt>
    <dgm:pt modelId="{9B475E73-26CF-4A84-84F6-EEF42C094312}" type="pres">
      <dgm:prSet presAssocID="{F9A8F8F0-4F13-4661-BC0E-A30F7BA3418E}" presName="upArrowText" presStyleLbl="revTx" presStyleIdx="1" presStyleCnt="2" custScaleX="179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95632-0AA5-494C-9E91-FFE215767B7C}" srcId="{C6D86892-E59B-4124-A27C-1CDA87802676}" destId="{526682DE-713C-44D0-B56B-F3C96811D59A}" srcOrd="3" destOrd="0" parTransId="{4276D015-35C4-4D4B-BEB0-2192D140C520}" sibTransId="{DF1888CF-37BC-4535-B624-7DB1CBFCD737}"/>
    <dgm:cxn modelId="{331DBD1D-C761-4C9B-9C46-7CE882DDB39D}" srcId="{C6D86892-E59B-4124-A27C-1CDA87802676}" destId="{8AF04B5B-C161-4522-B4B9-A7BE8EC28469}" srcOrd="2" destOrd="0" parTransId="{5AB0B714-548C-421E-9DAF-E5F5C589849B}" sibTransId="{13F1430B-5300-4FE8-9E1E-18BECF39A5F8}"/>
    <dgm:cxn modelId="{51FD6CB7-F959-4034-95F5-92E59DFBA1C6}" srcId="{C6D86892-E59B-4124-A27C-1CDA87802676}" destId="{151A2AE2-56B0-458B-94DC-6F33B766A757}" srcOrd="4" destOrd="0" parTransId="{CC7AE686-FE4B-4D91-8178-F7A371955018}" sibTransId="{8A74F4C2-9BE8-4981-936A-0917EF045839}"/>
    <dgm:cxn modelId="{3FB67B2E-1FA6-46D4-A6FF-6B4A0CB8D105}" type="presOf" srcId="{F9A8F8F0-4F13-4661-BC0E-A30F7BA3418E}" destId="{9B475E73-26CF-4A84-84F6-EEF42C094312}" srcOrd="0" destOrd="0" presId="urn:microsoft.com/office/officeart/2005/8/layout/arrow3"/>
    <dgm:cxn modelId="{7D81D54C-D7A1-4202-8D24-5737391BE850}" srcId="{C6D86892-E59B-4124-A27C-1CDA87802676}" destId="{056F8CA6-F578-47C0-BCE9-7C0F501D94B8}" srcOrd="0" destOrd="0" parTransId="{780C5875-9F6C-4E35-9B32-14FFA3DE937D}" sibTransId="{92EC61CD-F169-45B2-8F2B-1E23025983B9}"/>
    <dgm:cxn modelId="{E7EEB971-2866-4938-88EB-6B1E478D6EB1}" type="presOf" srcId="{C6D86892-E59B-4124-A27C-1CDA87802676}" destId="{7A83C373-B36B-4BAC-926F-2899670A6CF9}" srcOrd="0" destOrd="0" presId="urn:microsoft.com/office/officeart/2005/8/layout/arrow3"/>
    <dgm:cxn modelId="{547772EE-37EB-4E36-9E7F-A36DB4FC5D2F}" type="presOf" srcId="{056F8CA6-F578-47C0-BCE9-7C0F501D94B8}" destId="{40986D0B-0958-4D08-8294-79640077E9AE}" srcOrd="0" destOrd="0" presId="urn:microsoft.com/office/officeart/2005/8/layout/arrow3"/>
    <dgm:cxn modelId="{2A105C63-DCCB-4250-B6F3-FD88BABFF8B0}" srcId="{C6D86892-E59B-4124-A27C-1CDA87802676}" destId="{F9A8F8F0-4F13-4661-BC0E-A30F7BA3418E}" srcOrd="1" destOrd="0" parTransId="{A4A6937A-733F-4D72-8972-DD332A53B6BA}" sibTransId="{C731EC10-46F6-4E0B-9CE6-AC63AC8EA67D}"/>
    <dgm:cxn modelId="{4B0BAAB1-E98B-4DDE-948B-9650AD3F8CEE}" type="presParOf" srcId="{7A83C373-B36B-4BAC-926F-2899670A6CF9}" destId="{8CAC70F2-AA4C-4D66-8CAE-4236CC4D788A}" srcOrd="0" destOrd="0" presId="urn:microsoft.com/office/officeart/2005/8/layout/arrow3"/>
    <dgm:cxn modelId="{FED9DA02-737B-4608-86C6-5697ECBE0BF6}" type="presParOf" srcId="{7A83C373-B36B-4BAC-926F-2899670A6CF9}" destId="{87850A2E-B8F5-485B-8909-6CECD9C10F55}" srcOrd="1" destOrd="0" presId="urn:microsoft.com/office/officeart/2005/8/layout/arrow3"/>
    <dgm:cxn modelId="{915EA512-C771-4FC7-97B1-7421061ECDD2}" type="presParOf" srcId="{7A83C373-B36B-4BAC-926F-2899670A6CF9}" destId="{40986D0B-0958-4D08-8294-79640077E9AE}" srcOrd="2" destOrd="0" presId="urn:microsoft.com/office/officeart/2005/8/layout/arrow3"/>
    <dgm:cxn modelId="{DA9F5E17-828A-419A-B53D-CC414979C684}" type="presParOf" srcId="{7A83C373-B36B-4BAC-926F-2899670A6CF9}" destId="{50F043E2-60D3-47A8-AD11-E7AD703EE585}" srcOrd="3" destOrd="0" presId="urn:microsoft.com/office/officeart/2005/8/layout/arrow3"/>
    <dgm:cxn modelId="{AA7E6600-0B7D-46F0-BF82-9FBBA5015E34}" type="presParOf" srcId="{7A83C373-B36B-4BAC-926F-2899670A6CF9}" destId="{9B475E73-26CF-4A84-84F6-EEF42C094312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916D8-1E81-4243-80A1-F875455A8F40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2259B9-AEAC-47AF-8B36-70A3FA21F4C7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Духовно-нравственное развитие и воспитание обучающихся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5D8E1F-AFC1-4939-9C2F-BFE34416165E}" type="parTrans" cxnId="{D27D0589-CD3F-4164-8187-4AC51D916E5A}">
      <dgm:prSet/>
      <dgm:spPr/>
      <dgm:t>
        <a:bodyPr/>
        <a:lstStyle/>
        <a:p>
          <a:endParaRPr lang="ru-RU"/>
        </a:p>
      </dgm:t>
    </dgm:pt>
    <dgm:pt modelId="{A36079C3-D5EB-4592-A95A-8A42DF73F1A6}" type="sibTrans" cxnId="{D27D0589-CD3F-4164-8187-4AC51D916E5A}">
      <dgm:prSet/>
      <dgm:spPr/>
      <dgm:t>
        <a:bodyPr/>
        <a:lstStyle/>
        <a:p>
          <a:endParaRPr lang="ru-RU"/>
        </a:p>
      </dgm:t>
    </dgm:pt>
    <dgm:pt modelId="{CCB15644-B6DD-4948-9834-BACE85F2F861}">
      <dgm:prSet phldrT="[Текст]" phldr="1"/>
      <dgm:spPr/>
      <dgm:t>
        <a:bodyPr/>
        <a:lstStyle/>
        <a:p>
          <a:endParaRPr lang="ru-RU" dirty="0"/>
        </a:p>
      </dgm:t>
    </dgm:pt>
    <dgm:pt modelId="{A04F15C1-AAF5-4B6C-9F9B-0C84325F6258}" type="parTrans" cxnId="{9DE8A3EB-3025-4632-852D-1154D71E3817}">
      <dgm:prSet/>
      <dgm:spPr/>
      <dgm:t>
        <a:bodyPr/>
        <a:lstStyle/>
        <a:p>
          <a:endParaRPr lang="ru-RU"/>
        </a:p>
      </dgm:t>
    </dgm:pt>
    <dgm:pt modelId="{ACDC7525-CDF1-45C2-9382-A5FFDD711D87}" type="sibTrans" cxnId="{9DE8A3EB-3025-4632-852D-1154D71E3817}">
      <dgm:prSet/>
      <dgm:spPr/>
      <dgm:t>
        <a:bodyPr/>
        <a:lstStyle/>
        <a:p>
          <a:endParaRPr lang="ru-RU"/>
        </a:p>
      </dgm:t>
    </dgm:pt>
    <dgm:pt modelId="{CE247530-6818-4008-8026-550F513C148C}">
      <dgm:prSet phldrT="[Текст]" phldr="1"/>
      <dgm:spPr/>
      <dgm:t>
        <a:bodyPr/>
        <a:lstStyle/>
        <a:p>
          <a:endParaRPr lang="ru-RU" dirty="0"/>
        </a:p>
      </dgm:t>
    </dgm:pt>
    <dgm:pt modelId="{65D77071-F71D-43A3-88B8-98A2CD9783D4}" type="parTrans" cxnId="{7A3D34B5-886A-40A5-92FB-4C3FB10E98E1}">
      <dgm:prSet/>
      <dgm:spPr/>
      <dgm:t>
        <a:bodyPr/>
        <a:lstStyle/>
        <a:p>
          <a:endParaRPr lang="ru-RU"/>
        </a:p>
      </dgm:t>
    </dgm:pt>
    <dgm:pt modelId="{AFF58D07-3928-4D53-A10D-524ECA4E29C1}" type="sibTrans" cxnId="{7A3D34B5-886A-40A5-92FB-4C3FB10E98E1}">
      <dgm:prSet/>
      <dgm:spPr/>
      <dgm:t>
        <a:bodyPr/>
        <a:lstStyle/>
        <a:p>
          <a:endParaRPr lang="ru-RU"/>
        </a:p>
      </dgm:t>
    </dgm:pt>
    <dgm:pt modelId="{11B3D8F8-A8BB-4B07-8381-557191C7918C}">
      <dgm:prSet phldrT="[Текст]" phldr="1"/>
      <dgm:spPr/>
      <dgm:t>
        <a:bodyPr/>
        <a:lstStyle/>
        <a:p>
          <a:endParaRPr lang="ru-RU" dirty="0"/>
        </a:p>
      </dgm:t>
    </dgm:pt>
    <dgm:pt modelId="{BD67716A-5D31-4B75-9C12-3EF5A6AB6C46}" type="parTrans" cxnId="{CE282293-5212-469D-8F7F-E2A67E6CC7FA}">
      <dgm:prSet/>
      <dgm:spPr/>
      <dgm:t>
        <a:bodyPr/>
        <a:lstStyle/>
        <a:p>
          <a:endParaRPr lang="ru-RU"/>
        </a:p>
      </dgm:t>
    </dgm:pt>
    <dgm:pt modelId="{B914523E-3C45-4B74-A436-ED92A6B4E7FC}" type="sibTrans" cxnId="{CE282293-5212-469D-8F7F-E2A67E6CC7FA}">
      <dgm:prSet/>
      <dgm:spPr/>
      <dgm:t>
        <a:bodyPr/>
        <a:lstStyle/>
        <a:p>
          <a:endParaRPr lang="ru-RU"/>
        </a:p>
      </dgm:t>
    </dgm:pt>
    <dgm:pt modelId="{8F5841E4-556C-4DBA-BD79-520719EBB16B}">
      <dgm:prSet custT="1"/>
      <dgm:spPr/>
      <dgm:t>
        <a:bodyPr/>
        <a:lstStyle/>
        <a:p>
          <a:r>
            <a:rPr lang="ru-RU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 и профессиональная ориентация обучающихся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2B1CD-0380-4541-B088-B80F82AA9080}" type="parTrans" cxnId="{897847EA-A5A6-4DD6-ADE9-137D1D303918}">
      <dgm:prSet/>
      <dgm:spPr/>
      <dgm:t>
        <a:bodyPr/>
        <a:lstStyle/>
        <a:p>
          <a:endParaRPr lang="ru-RU"/>
        </a:p>
      </dgm:t>
    </dgm:pt>
    <dgm:pt modelId="{5B6AD415-5B68-4913-A092-E226904DD815}" type="sibTrans" cxnId="{897847EA-A5A6-4DD6-ADE9-137D1D303918}">
      <dgm:prSet/>
      <dgm:spPr/>
      <dgm:t>
        <a:bodyPr/>
        <a:lstStyle/>
        <a:p>
          <a:endParaRPr lang="ru-RU"/>
        </a:p>
      </dgm:t>
    </dgm:pt>
    <dgm:pt modelId="{64DB122B-7A36-48E6-A12B-B33A80608BD9}">
      <dgm:prSet/>
      <dgm:spPr/>
      <dgm:t>
        <a:bodyPr/>
        <a:lstStyle/>
        <a:p>
          <a:endParaRPr lang="ru-RU" dirty="0"/>
        </a:p>
      </dgm:t>
    </dgm:pt>
    <dgm:pt modelId="{117CABF5-9260-487C-B066-B891F16096E9}" type="parTrans" cxnId="{4746548C-2CF3-4F53-BA66-A351EE036E2C}">
      <dgm:prSet/>
      <dgm:spPr/>
      <dgm:t>
        <a:bodyPr/>
        <a:lstStyle/>
        <a:p>
          <a:endParaRPr lang="ru-RU"/>
        </a:p>
      </dgm:t>
    </dgm:pt>
    <dgm:pt modelId="{81DA6147-0594-49EF-9CAF-7B6BFC210F40}" type="sibTrans" cxnId="{4746548C-2CF3-4F53-BA66-A351EE036E2C}">
      <dgm:prSet/>
      <dgm:spPr/>
      <dgm:t>
        <a:bodyPr/>
        <a:lstStyle/>
        <a:p>
          <a:endParaRPr lang="ru-RU"/>
        </a:p>
      </dgm:t>
    </dgm:pt>
    <dgm:pt modelId="{E196A413-AEC2-4B8B-9241-75EBD10DF6A2}">
      <dgm:prSet custT="1"/>
      <dgm:spPr/>
      <dgm:t>
        <a:bodyPr/>
        <a:lstStyle/>
        <a:p>
          <a:r>
            <a:rPr lang="ru-RU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культуры здорового и безопасного образа жизни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63650-680B-4B43-8FDA-64A2044C73B0}" type="parTrans" cxnId="{B217E23E-ADBB-4E04-96CA-D74CCF81EB61}">
      <dgm:prSet/>
      <dgm:spPr/>
      <dgm:t>
        <a:bodyPr/>
        <a:lstStyle/>
        <a:p>
          <a:endParaRPr lang="ru-RU"/>
        </a:p>
      </dgm:t>
    </dgm:pt>
    <dgm:pt modelId="{30B8B1F9-5F6B-4D4A-AAFD-47D786515BB7}" type="sibTrans" cxnId="{B217E23E-ADBB-4E04-96CA-D74CCF81EB61}">
      <dgm:prSet/>
      <dgm:spPr/>
      <dgm:t>
        <a:bodyPr/>
        <a:lstStyle/>
        <a:p>
          <a:endParaRPr lang="ru-RU"/>
        </a:p>
      </dgm:t>
    </dgm:pt>
    <dgm:pt modelId="{607194BB-45B6-4CA7-8700-5AFAC6A81BA2}">
      <dgm:prSet custT="1"/>
      <dgm:spPr/>
      <dgm:t>
        <a:bodyPr/>
        <a:lstStyle/>
        <a:p>
          <a:r>
            <a:rPr lang="ru-RU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экологической культуры</a:t>
          </a:r>
          <a:endParaRPr lang="ru-RU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39A4A-3CC2-4D0E-91D4-6AE51E4AA7AF}" type="parTrans" cxnId="{6EAD9636-9A4C-429D-91FC-1750992B12BC}">
      <dgm:prSet/>
      <dgm:spPr/>
      <dgm:t>
        <a:bodyPr/>
        <a:lstStyle/>
        <a:p>
          <a:endParaRPr lang="ru-RU"/>
        </a:p>
      </dgm:t>
    </dgm:pt>
    <dgm:pt modelId="{3A19DA56-A040-41C0-9359-C6475254366C}" type="sibTrans" cxnId="{6EAD9636-9A4C-429D-91FC-1750992B12BC}">
      <dgm:prSet/>
      <dgm:spPr/>
      <dgm:t>
        <a:bodyPr/>
        <a:lstStyle/>
        <a:p>
          <a:endParaRPr lang="ru-RU"/>
        </a:p>
      </dgm:t>
    </dgm:pt>
    <dgm:pt modelId="{31B83B65-87B9-4835-AA3E-8723F6347CA0}" type="pres">
      <dgm:prSet presAssocID="{62F916D8-1E81-4243-80A1-F875455A8F4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D9C76-4406-483E-AC68-BCB4D62CF205}" type="pres">
      <dgm:prSet presAssocID="{62F916D8-1E81-4243-80A1-F875455A8F40}" presName="diamond" presStyleLbl="bgShp" presStyleIdx="0" presStyleCnt="1"/>
      <dgm:spPr/>
    </dgm:pt>
    <dgm:pt modelId="{7CA5A669-95A7-4454-8FC0-D13E94E53DA5}" type="pres">
      <dgm:prSet presAssocID="{62F916D8-1E81-4243-80A1-F875455A8F40}" presName="quad1" presStyleLbl="node1" presStyleIdx="0" presStyleCnt="4" custScaleX="148720" custScaleY="120999" custLinFactNeighborX="-44898" custLinFactNeighborY="-10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52100-19D4-4498-9FA9-DEA0FB211C88}" type="pres">
      <dgm:prSet presAssocID="{62F916D8-1E81-4243-80A1-F875455A8F40}" presName="quad2" presStyleLbl="node1" presStyleIdx="1" presStyleCnt="4" custScaleX="162579" custScaleY="120999" custLinFactNeighborX="58776" custLinFactNeighborY="-10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E22C3-56AD-45E8-B240-F32D65664325}" type="pres">
      <dgm:prSet presAssocID="{62F916D8-1E81-4243-80A1-F875455A8F40}" presName="quad3" presStyleLbl="node1" presStyleIdx="2" presStyleCnt="4" custScaleX="148891" custScaleY="120789" custLinFactNeighborX="-48277" custLinFactNeighborY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9E4DC-A94C-4CC8-9112-B2B9061E6FC8}" type="pres">
      <dgm:prSet presAssocID="{62F916D8-1E81-4243-80A1-F875455A8F40}" presName="quad4" presStyleLbl="node1" presStyleIdx="3" presStyleCnt="4" custScaleX="163341" custScaleY="121762" custLinFactNeighborX="62622" custLinFactNeighborY="13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D78637-7AC3-48EA-8EAF-C4F0E4C7E3F6}" type="presOf" srcId="{62F916D8-1E81-4243-80A1-F875455A8F40}" destId="{31B83B65-87B9-4835-AA3E-8723F6347CA0}" srcOrd="0" destOrd="0" presId="urn:microsoft.com/office/officeart/2005/8/layout/matrix3"/>
    <dgm:cxn modelId="{D27D0589-CD3F-4164-8187-4AC51D916E5A}" srcId="{62F916D8-1E81-4243-80A1-F875455A8F40}" destId="{482259B9-AEAC-47AF-8B36-70A3FA21F4C7}" srcOrd="0" destOrd="0" parTransId="{B05D8E1F-AFC1-4939-9C2F-BFE34416165E}" sibTransId="{A36079C3-D5EB-4592-A95A-8A42DF73F1A6}"/>
    <dgm:cxn modelId="{B217E23E-ADBB-4E04-96CA-D74CCF81EB61}" srcId="{62F916D8-1E81-4243-80A1-F875455A8F40}" destId="{E196A413-AEC2-4B8B-9241-75EBD10DF6A2}" srcOrd="2" destOrd="0" parTransId="{34663650-680B-4B43-8FDA-64A2044C73B0}" sibTransId="{30B8B1F9-5F6B-4D4A-AAFD-47D786515BB7}"/>
    <dgm:cxn modelId="{897847EA-A5A6-4DD6-ADE9-137D1D303918}" srcId="{62F916D8-1E81-4243-80A1-F875455A8F40}" destId="{8F5841E4-556C-4DBA-BD79-520719EBB16B}" srcOrd="1" destOrd="0" parTransId="{5022B1CD-0380-4541-B088-B80F82AA9080}" sibTransId="{5B6AD415-5B68-4913-A092-E226904DD815}"/>
    <dgm:cxn modelId="{4CB1B086-E909-4591-B53C-ED8B31493C4E}" type="presOf" srcId="{8F5841E4-556C-4DBA-BD79-520719EBB16B}" destId="{C2A52100-19D4-4498-9FA9-DEA0FB211C88}" srcOrd="0" destOrd="0" presId="urn:microsoft.com/office/officeart/2005/8/layout/matrix3"/>
    <dgm:cxn modelId="{CE282293-5212-469D-8F7F-E2A67E6CC7FA}" srcId="{62F916D8-1E81-4243-80A1-F875455A8F40}" destId="{11B3D8F8-A8BB-4B07-8381-557191C7918C}" srcOrd="7" destOrd="0" parTransId="{BD67716A-5D31-4B75-9C12-3EF5A6AB6C46}" sibTransId="{B914523E-3C45-4B74-A436-ED92A6B4E7FC}"/>
    <dgm:cxn modelId="{9DE8A3EB-3025-4632-852D-1154D71E3817}" srcId="{62F916D8-1E81-4243-80A1-F875455A8F40}" destId="{CCB15644-B6DD-4948-9834-BACE85F2F861}" srcOrd="5" destOrd="0" parTransId="{A04F15C1-AAF5-4B6C-9F9B-0C84325F6258}" sibTransId="{ACDC7525-CDF1-45C2-9382-A5FFDD711D87}"/>
    <dgm:cxn modelId="{1F1FB663-FA16-444A-BC93-A80C974FD443}" type="presOf" srcId="{607194BB-45B6-4CA7-8700-5AFAC6A81BA2}" destId="{0199E4DC-A94C-4CC8-9112-B2B9061E6FC8}" srcOrd="0" destOrd="0" presId="urn:microsoft.com/office/officeart/2005/8/layout/matrix3"/>
    <dgm:cxn modelId="{372DA6FA-723F-45C6-9B9F-46CC9863F8FA}" type="presOf" srcId="{E196A413-AEC2-4B8B-9241-75EBD10DF6A2}" destId="{51DE22C3-56AD-45E8-B240-F32D65664325}" srcOrd="0" destOrd="0" presId="urn:microsoft.com/office/officeart/2005/8/layout/matrix3"/>
    <dgm:cxn modelId="{7A3D34B5-886A-40A5-92FB-4C3FB10E98E1}" srcId="{62F916D8-1E81-4243-80A1-F875455A8F40}" destId="{CE247530-6818-4008-8026-550F513C148C}" srcOrd="6" destOrd="0" parTransId="{65D77071-F71D-43A3-88B8-98A2CD9783D4}" sibTransId="{AFF58D07-3928-4D53-A10D-524ECA4E29C1}"/>
    <dgm:cxn modelId="{6EAD9636-9A4C-429D-91FC-1750992B12BC}" srcId="{62F916D8-1E81-4243-80A1-F875455A8F40}" destId="{607194BB-45B6-4CA7-8700-5AFAC6A81BA2}" srcOrd="3" destOrd="0" parTransId="{4BE39A4A-3CC2-4D0E-91D4-6AE51E4AA7AF}" sibTransId="{3A19DA56-A040-41C0-9359-C6475254366C}"/>
    <dgm:cxn modelId="{4746548C-2CF3-4F53-BA66-A351EE036E2C}" srcId="{62F916D8-1E81-4243-80A1-F875455A8F40}" destId="{64DB122B-7A36-48E6-A12B-B33A80608BD9}" srcOrd="4" destOrd="0" parTransId="{117CABF5-9260-487C-B066-B891F16096E9}" sibTransId="{81DA6147-0594-49EF-9CAF-7B6BFC210F40}"/>
    <dgm:cxn modelId="{E8840D90-F491-4F00-B7F5-B3AACE7917B6}" type="presOf" srcId="{482259B9-AEAC-47AF-8B36-70A3FA21F4C7}" destId="{7CA5A669-95A7-4454-8FC0-D13E94E53DA5}" srcOrd="0" destOrd="0" presId="urn:microsoft.com/office/officeart/2005/8/layout/matrix3"/>
    <dgm:cxn modelId="{20876E41-EFC0-4D81-A390-9CCC6D6446F3}" type="presParOf" srcId="{31B83B65-87B9-4835-AA3E-8723F6347CA0}" destId="{EA7D9C76-4406-483E-AC68-BCB4D62CF205}" srcOrd="0" destOrd="0" presId="urn:microsoft.com/office/officeart/2005/8/layout/matrix3"/>
    <dgm:cxn modelId="{5D2604E5-6C9A-4A44-9CD0-7C2FFEF4C3C0}" type="presParOf" srcId="{31B83B65-87B9-4835-AA3E-8723F6347CA0}" destId="{7CA5A669-95A7-4454-8FC0-D13E94E53DA5}" srcOrd="1" destOrd="0" presId="urn:microsoft.com/office/officeart/2005/8/layout/matrix3"/>
    <dgm:cxn modelId="{6E757639-2E26-4E78-9DF7-1A0CF6032BAA}" type="presParOf" srcId="{31B83B65-87B9-4835-AA3E-8723F6347CA0}" destId="{C2A52100-19D4-4498-9FA9-DEA0FB211C88}" srcOrd="2" destOrd="0" presId="urn:microsoft.com/office/officeart/2005/8/layout/matrix3"/>
    <dgm:cxn modelId="{8A336BAF-10EB-4DAC-A46F-D8CEBCB79327}" type="presParOf" srcId="{31B83B65-87B9-4835-AA3E-8723F6347CA0}" destId="{51DE22C3-56AD-45E8-B240-F32D65664325}" srcOrd="3" destOrd="0" presId="urn:microsoft.com/office/officeart/2005/8/layout/matrix3"/>
    <dgm:cxn modelId="{93096576-895E-4463-B8AE-278D85E3F25D}" type="presParOf" srcId="{31B83B65-87B9-4835-AA3E-8723F6347CA0}" destId="{0199E4DC-A94C-4CC8-9112-B2B9061E6FC8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812315-FD9E-4C04-B549-527102346F8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B43114-FB12-4B76-9F3E-91736130F0E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err="1" smtClean="0">
              <a:solidFill>
                <a:schemeClr val="bg1"/>
              </a:solidFill>
            </a:rPr>
            <a:t>Патрио-тизм</a:t>
          </a:r>
          <a:endParaRPr lang="ru-RU" sz="2800" b="1" dirty="0">
            <a:solidFill>
              <a:schemeClr val="bg1"/>
            </a:solidFill>
          </a:endParaRPr>
        </a:p>
      </dgm:t>
    </dgm:pt>
    <dgm:pt modelId="{74837E1C-06F0-4DD9-B4A0-C3A001B674FF}" type="parTrans" cxnId="{500018D2-6587-48AD-9DB8-67F7BDA873CB}">
      <dgm:prSet/>
      <dgm:spPr/>
      <dgm:t>
        <a:bodyPr/>
        <a:lstStyle/>
        <a:p>
          <a:endParaRPr lang="ru-RU"/>
        </a:p>
      </dgm:t>
    </dgm:pt>
    <dgm:pt modelId="{E9EF098C-C63E-4880-B950-8A29E3A61F4E}" type="sibTrans" cxnId="{500018D2-6587-48AD-9DB8-67F7BDA873CB}">
      <dgm:prSet/>
      <dgm:spPr/>
      <dgm:t>
        <a:bodyPr/>
        <a:lstStyle/>
        <a:p>
          <a:endParaRPr lang="ru-RU"/>
        </a:p>
      </dgm:t>
    </dgm:pt>
    <dgm:pt modelId="{033E47F7-87D5-40A3-98B5-C7021D19551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России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FFC9D-59A2-4D32-AC17-9489446680EC}" type="parTrans" cxnId="{4DEF4CDE-E6CE-422D-B17D-758AA3DB7B39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408607A9-AC28-472E-BBDF-61E27E0D729C}" type="sibTrans" cxnId="{4DEF4CDE-E6CE-422D-B17D-758AA3DB7B39}">
      <dgm:prSet/>
      <dgm:spPr/>
      <dgm:t>
        <a:bodyPr/>
        <a:lstStyle/>
        <a:p>
          <a:endParaRPr lang="ru-RU"/>
        </a:p>
      </dgm:t>
    </dgm:pt>
    <dgm:pt modelId="{703BFE57-E7F8-4BD7-9F40-FAC9E3463FF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своему народу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0D629-0B6C-4E32-BA0F-7B122C2C1B50}" type="parTrans" cxnId="{70790672-8E20-49F2-ABA8-92BCF66175E8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5475B0BB-3E19-4170-9482-E2B8140BAFB5}" type="sibTrans" cxnId="{70790672-8E20-49F2-ABA8-92BCF66175E8}">
      <dgm:prSet/>
      <dgm:spPr/>
      <dgm:t>
        <a:bodyPr/>
        <a:lstStyle/>
        <a:p>
          <a:endParaRPr lang="ru-RU"/>
        </a:p>
      </dgm:t>
    </dgm:pt>
    <dgm:pt modelId="{A116EE90-8CBF-4023-9D3B-46BB3BFF4AFF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Любовь к малой Родине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10913-5564-4826-B821-F09CF869BD0D}" type="parTrans" cxnId="{5E73BCC9-9BDF-4E2D-B66E-CB130E117883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F05CF9AA-FF17-4F30-BE25-2BE7F6ED6217}" type="sibTrans" cxnId="{5E73BCC9-9BDF-4E2D-B66E-CB130E117883}">
      <dgm:prSet/>
      <dgm:spPr/>
      <dgm:t>
        <a:bodyPr/>
        <a:lstStyle/>
        <a:p>
          <a:endParaRPr lang="ru-RU"/>
        </a:p>
      </dgm:t>
    </dgm:pt>
    <dgm:pt modelId="{E1B70EFE-8463-46A7-980D-C669EDAA27C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Служение Отечеству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B79D2-4A2A-4A3F-A467-DEE0B8A44E45}" type="parTrans" cxnId="{BEDD2B6F-7DB7-46DC-A5E0-436E2984CDEB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9C273E93-1A73-4514-B68F-B5E932CEA0F3}" type="sibTrans" cxnId="{BEDD2B6F-7DB7-46DC-A5E0-436E2984CDEB}">
      <dgm:prSet/>
      <dgm:spPr/>
      <dgm:t>
        <a:bodyPr/>
        <a:lstStyle/>
        <a:p>
          <a:endParaRPr lang="ru-RU"/>
        </a:p>
      </dgm:t>
    </dgm:pt>
    <dgm:pt modelId="{B9DCA707-1DF4-4C2D-8457-AA36A09049FC}" type="pres">
      <dgm:prSet presAssocID="{FC812315-FD9E-4C04-B549-527102346F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C236F-4A41-4CC7-9EB7-A8F4E160D791}" type="pres">
      <dgm:prSet presAssocID="{62B43114-FB12-4B76-9F3E-91736130F0EA}" presName="centerShape" presStyleLbl="node0" presStyleIdx="0" presStyleCnt="1" custScaleX="148517" custScaleY="135605"/>
      <dgm:spPr/>
      <dgm:t>
        <a:bodyPr/>
        <a:lstStyle/>
        <a:p>
          <a:endParaRPr lang="ru-RU"/>
        </a:p>
      </dgm:t>
    </dgm:pt>
    <dgm:pt modelId="{B000E376-4B84-4B9B-A077-7B892D2B2C17}" type="pres">
      <dgm:prSet presAssocID="{9E6FFC9D-59A2-4D32-AC17-9489446680E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DCFE949-E933-426B-86E1-9E672319BC12}" type="pres">
      <dgm:prSet presAssocID="{9E6FFC9D-59A2-4D32-AC17-9489446680E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914BCFD-F48A-49F9-86BA-F965615BD052}" type="pres">
      <dgm:prSet presAssocID="{033E47F7-87D5-40A3-98B5-C7021D19551F}" presName="node" presStyleLbl="node1" presStyleIdx="0" presStyleCnt="4" custScaleX="236763" custScaleY="100480" custRadScaleRad="10008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4B435-8C16-4E14-B79A-C8E3E9A7AEA8}" type="pres">
      <dgm:prSet presAssocID="{BCB0D629-0B6C-4E32-BA0F-7B122C2C1B5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92D5867-D473-4FDD-BAFF-91872F2F071B}" type="pres">
      <dgm:prSet presAssocID="{BCB0D629-0B6C-4E32-BA0F-7B122C2C1B5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3615F2F-62C0-4D17-800D-2F9101CD75B9}" type="pres">
      <dgm:prSet presAssocID="{703BFE57-E7F8-4BD7-9F40-FAC9E3463FF3}" presName="node" presStyleLbl="node1" presStyleIdx="1" presStyleCnt="4" custScaleX="206292" custRadScaleRad="137638" custRadScaleInc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81458-3707-4591-9AC4-0DD110C82DC7}" type="pres">
      <dgm:prSet presAssocID="{B2910913-5564-4826-B821-F09CF869BD0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D3F6B79-C4D0-4527-8113-EBF3FCEF6939}" type="pres">
      <dgm:prSet presAssocID="{B2910913-5564-4826-B821-F09CF869BD0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BB2C022-6CA8-48E9-9380-4C0BC9C711B6}" type="pres">
      <dgm:prSet presAssocID="{A116EE90-8CBF-4023-9D3B-46BB3BFF4AFF}" presName="node" presStyleLbl="node1" presStyleIdx="2" presStyleCnt="4" custScaleX="244640" custScaleY="111574" custRadScaleRad="98037" custRadScaleInc="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07DE-8019-4F64-B093-125E9B45AF9F}" type="pres">
      <dgm:prSet presAssocID="{24AB79D2-4A2A-4A3F-A467-DEE0B8A44E4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9F2E8D21-89E7-42FC-8421-249EA778EF7C}" type="pres">
      <dgm:prSet presAssocID="{24AB79D2-4A2A-4A3F-A467-DEE0B8A44E4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013C99F-1644-4B82-B7C1-F4E9FD8B9001}" type="pres">
      <dgm:prSet presAssocID="{E1B70EFE-8463-46A7-980D-C669EDAA27CC}" presName="node" presStyleLbl="node1" presStyleIdx="3" presStyleCnt="4" custScaleX="198277" custScaleY="104082" custRadScaleRad="142781" custRadScaleInc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EE6A9-82FB-46C7-9998-A00DBE112A38}" type="presOf" srcId="{703BFE57-E7F8-4BD7-9F40-FAC9E3463FF3}" destId="{D3615F2F-62C0-4D17-800D-2F9101CD75B9}" srcOrd="0" destOrd="0" presId="urn:microsoft.com/office/officeart/2005/8/layout/radial5"/>
    <dgm:cxn modelId="{70790672-8E20-49F2-ABA8-92BCF66175E8}" srcId="{62B43114-FB12-4B76-9F3E-91736130F0EA}" destId="{703BFE57-E7F8-4BD7-9F40-FAC9E3463FF3}" srcOrd="1" destOrd="0" parTransId="{BCB0D629-0B6C-4E32-BA0F-7B122C2C1B50}" sibTransId="{5475B0BB-3E19-4170-9482-E2B8140BAFB5}"/>
    <dgm:cxn modelId="{ED33DB9D-D90F-4F4E-A334-C5F6B76661B6}" type="presOf" srcId="{E1B70EFE-8463-46A7-980D-C669EDAA27CC}" destId="{A013C99F-1644-4B82-B7C1-F4E9FD8B9001}" srcOrd="0" destOrd="0" presId="urn:microsoft.com/office/officeart/2005/8/layout/radial5"/>
    <dgm:cxn modelId="{500018D2-6587-48AD-9DB8-67F7BDA873CB}" srcId="{FC812315-FD9E-4C04-B549-527102346F8F}" destId="{62B43114-FB12-4B76-9F3E-91736130F0EA}" srcOrd="0" destOrd="0" parTransId="{74837E1C-06F0-4DD9-B4A0-C3A001B674FF}" sibTransId="{E9EF098C-C63E-4880-B950-8A29E3A61F4E}"/>
    <dgm:cxn modelId="{E8549445-6687-412E-8231-9DB8F6BEA37E}" type="presOf" srcId="{24AB79D2-4A2A-4A3F-A467-DEE0B8A44E45}" destId="{F19607DE-8019-4F64-B093-125E9B45AF9F}" srcOrd="0" destOrd="0" presId="urn:microsoft.com/office/officeart/2005/8/layout/radial5"/>
    <dgm:cxn modelId="{BEDD2B6F-7DB7-46DC-A5E0-436E2984CDEB}" srcId="{62B43114-FB12-4B76-9F3E-91736130F0EA}" destId="{E1B70EFE-8463-46A7-980D-C669EDAA27CC}" srcOrd="3" destOrd="0" parTransId="{24AB79D2-4A2A-4A3F-A467-DEE0B8A44E45}" sibTransId="{9C273E93-1A73-4514-B68F-B5E932CEA0F3}"/>
    <dgm:cxn modelId="{76F8840B-4DCC-43C0-BBE9-7C127A566DD0}" type="presOf" srcId="{62B43114-FB12-4B76-9F3E-91736130F0EA}" destId="{7BAC236F-4A41-4CC7-9EB7-A8F4E160D791}" srcOrd="0" destOrd="0" presId="urn:microsoft.com/office/officeart/2005/8/layout/radial5"/>
    <dgm:cxn modelId="{5199AAAD-38A4-4FDF-87C7-DF5D88459CE1}" type="presOf" srcId="{BCB0D629-0B6C-4E32-BA0F-7B122C2C1B50}" destId="{092D5867-D473-4FDD-BAFF-91872F2F071B}" srcOrd="1" destOrd="0" presId="urn:microsoft.com/office/officeart/2005/8/layout/radial5"/>
    <dgm:cxn modelId="{B2B9DD4F-95D9-4AB1-809E-41D9988A7B1B}" type="presOf" srcId="{9E6FFC9D-59A2-4D32-AC17-9489446680EC}" destId="{6DCFE949-E933-426B-86E1-9E672319BC12}" srcOrd="1" destOrd="0" presId="urn:microsoft.com/office/officeart/2005/8/layout/radial5"/>
    <dgm:cxn modelId="{622D8D58-883B-4E61-B1BF-AEC2B39CE9B1}" type="presOf" srcId="{FC812315-FD9E-4C04-B549-527102346F8F}" destId="{B9DCA707-1DF4-4C2D-8457-AA36A09049FC}" srcOrd="0" destOrd="0" presId="urn:microsoft.com/office/officeart/2005/8/layout/radial5"/>
    <dgm:cxn modelId="{BEAFC37F-59F0-40E1-A6D1-5A4229C90CAC}" type="presOf" srcId="{9E6FFC9D-59A2-4D32-AC17-9489446680EC}" destId="{B000E376-4B84-4B9B-A077-7B892D2B2C17}" srcOrd="0" destOrd="0" presId="urn:microsoft.com/office/officeart/2005/8/layout/radial5"/>
    <dgm:cxn modelId="{00D35721-F83F-4236-A50B-31EB4AFD317E}" type="presOf" srcId="{BCB0D629-0B6C-4E32-BA0F-7B122C2C1B50}" destId="{08E4B435-8C16-4E14-B79A-C8E3E9A7AEA8}" srcOrd="0" destOrd="0" presId="urn:microsoft.com/office/officeart/2005/8/layout/radial5"/>
    <dgm:cxn modelId="{8F805A6F-3C33-4909-B96A-968FBBA757AF}" type="presOf" srcId="{24AB79D2-4A2A-4A3F-A467-DEE0B8A44E45}" destId="{9F2E8D21-89E7-42FC-8421-249EA778EF7C}" srcOrd="1" destOrd="0" presId="urn:microsoft.com/office/officeart/2005/8/layout/radial5"/>
    <dgm:cxn modelId="{B33E0CC1-1014-47D7-A7DF-10BDAEBFA29E}" type="presOf" srcId="{B2910913-5564-4826-B821-F09CF869BD0D}" destId="{AD3F6B79-C4D0-4527-8113-EBF3FCEF6939}" srcOrd="1" destOrd="0" presId="urn:microsoft.com/office/officeart/2005/8/layout/radial5"/>
    <dgm:cxn modelId="{9FC570CC-BDCD-434F-A135-3F1453F5CCB3}" type="presOf" srcId="{033E47F7-87D5-40A3-98B5-C7021D19551F}" destId="{0914BCFD-F48A-49F9-86BA-F965615BD052}" srcOrd="0" destOrd="0" presId="urn:microsoft.com/office/officeart/2005/8/layout/radial5"/>
    <dgm:cxn modelId="{DF968048-A5A7-4F61-BA89-9E85A0FBD7E0}" type="presOf" srcId="{A116EE90-8CBF-4023-9D3B-46BB3BFF4AFF}" destId="{CBB2C022-6CA8-48E9-9380-4C0BC9C711B6}" srcOrd="0" destOrd="0" presId="urn:microsoft.com/office/officeart/2005/8/layout/radial5"/>
    <dgm:cxn modelId="{B18A0B67-4B44-474D-89D0-0CF2F25A1260}" type="presOf" srcId="{B2910913-5564-4826-B821-F09CF869BD0D}" destId="{CA481458-3707-4591-9AC4-0DD110C82DC7}" srcOrd="0" destOrd="0" presId="urn:microsoft.com/office/officeart/2005/8/layout/radial5"/>
    <dgm:cxn modelId="{4DEF4CDE-E6CE-422D-B17D-758AA3DB7B39}" srcId="{62B43114-FB12-4B76-9F3E-91736130F0EA}" destId="{033E47F7-87D5-40A3-98B5-C7021D19551F}" srcOrd="0" destOrd="0" parTransId="{9E6FFC9D-59A2-4D32-AC17-9489446680EC}" sibTransId="{408607A9-AC28-472E-BBDF-61E27E0D729C}"/>
    <dgm:cxn modelId="{5E73BCC9-9BDF-4E2D-B66E-CB130E117883}" srcId="{62B43114-FB12-4B76-9F3E-91736130F0EA}" destId="{A116EE90-8CBF-4023-9D3B-46BB3BFF4AFF}" srcOrd="2" destOrd="0" parTransId="{B2910913-5564-4826-B821-F09CF869BD0D}" sibTransId="{F05CF9AA-FF17-4F30-BE25-2BE7F6ED6217}"/>
    <dgm:cxn modelId="{BF0AFE8B-619F-48F9-B0F2-5325297CC718}" type="presParOf" srcId="{B9DCA707-1DF4-4C2D-8457-AA36A09049FC}" destId="{7BAC236F-4A41-4CC7-9EB7-A8F4E160D791}" srcOrd="0" destOrd="0" presId="urn:microsoft.com/office/officeart/2005/8/layout/radial5"/>
    <dgm:cxn modelId="{C39F2B44-0203-435F-8766-CA52BED78CE8}" type="presParOf" srcId="{B9DCA707-1DF4-4C2D-8457-AA36A09049FC}" destId="{B000E376-4B84-4B9B-A077-7B892D2B2C17}" srcOrd="1" destOrd="0" presId="urn:microsoft.com/office/officeart/2005/8/layout/radial5"/>
    <dgm:cxn modelId="{8EE6F0E1-A358-4010-9C6D-313AE2E7EE6A}" type="presParOf" srcId="{B000E376-4B84-4B9B-A077-7B892D2B2C17}" destId="{6DCFE949-E933-426B-86E1-9E672319BC12}" srcOrd="0" destOrd="0" presId="urn:microsoft.com/office/officeart/2005/8/layout/radial5"/>
    <dgm:cxn modelId="{110E2DAB-921D-405F-B055-19BA3D37CFC3}" type="presParOf" srcId="{B9DCA707-1DF4-4C2D-8457-AA36A09049FC}" destId="{0914BCFD-F48A-49F9-86BA-F965615BD052}" srcOrd="2" destOrd="0" presId="urn:microsoft.com/office/officeart/2005/8/layout/radial5"/>
    <dgm:cxn modelId="{CC335C40-F679-4CFF-AD51-9D11CDBCDF61}" type="presParOf" srcId="{B9DCA707-1DF4-4C2D-8457-AA36A09049FC}" destId="{08E4B435-8C16-4E14-B79A-C8E3E9A7AEA8}" srcOrd="3" destOrd="0" presId="urn:microsoft.com/office/officeart/2005/8/layout/radial5"/>
    <dgm:cxn modelId="{A1C9FE9A-532A-46F8-ABC2-FF5E0EE2405C}" type="presParOf" srcId="{08E4B435-8C16-4E14-B79A-C8E3E9A7AEA8}" destId="{092D5867-D473-4FDD-BAFF-91872F2F071B}" srcOrd="0" destOrd="0" presId="urn:microsoft.com/office/officeart/2005/8/layout/radial5"/>
    <dgm:cxn modelId="{D4F9D6EA-1156-4A4C-8CD9-A6E600FB8AB4}" type="presParOf" srcId="{B9DCA707-1DF4-4C2D-8457-AA36A09049FC}" destId="{D3615F2F-62C0-4D17-800D-2F9101CD75B9}" srcOrd="4" destOrd="0" presId="urn:microsoft.com/office/officeart/2005/8/layout/radial5"/>
    <dgm:cxn modelId="{ACD0EE3B-C655-459D-8A7F-55B5BC20D27A}" type="presParOf" srcId="{B9DCA707-1DF4-4C2D-8457-AA36A09049FC}" destId="{CA481458-3707-4591-9AC4-0DD110C82DC7}" srcOrd="5" destOrd="0" presId="urn:microsoft.com/office/officeart/2005/8/layout/radial5"/>
    <dgm:cxn modelId="{3582D899-91A8-41C8-93BD-43AFE81CDFE7}" type="presParOf" srcId="{CA481458-3707-4591-9AC4-0DD110C82DC7}" destId="{AD3F6B79-C4D0-4527-8113-EBF3FCEF6939}" srcOrd="0" destOrd="0" presId="urn:microsoft.com/office/officeart/2005/8/layout/radial5"/>
    <dgm:cxn modelId="{F9F28E2A-3459-48BA-A202-C035B7D7A566}" type="presParOf" srcId="{B9DCA707-1DF4-4C2D-8457-AA36A09049FC}" destId="{CBB2C022-6CA8-48E9-9380-4C0BC9C711B6}" srcOrd="6" destOrd="0" presId="urn:microsoft.com/office/officeart/2005/8/layout/radial5"/>
    <dgm:cxn modelId="{E478ECBB-6AAE-4F68-A7D0-65376C72364B}" type="presParOf" srcId="{B9DCA707-1DF4-4C2D-8457-AA36A09049FC}" destId="{F19607DE-8019-4F64-B093-125E9B45AF9F}" srcOrd="7" destOrd="0" presId="urn:microsoft.com/office/officeart/2005/8/layout/radial5"/>
    <dgm:cxn modelId="{416B7113-56BB-42FB-BD44-0D34CF23B22A}" type="presParOf" srcId="{F19607DE-8019-4F64-B093-125E9B45AF9F}" destId="{9F2E8D21-89E7-42FC-8421-249EA778EF7C}" srcOrd="0" destOrd="0" presId="urn:microsoft.com/office/officeart/2005/8/layout/radial5"/>
    <dgm:cxn modelId="{20A5C24B-0650-4FD5-AC3B-BAD4350F2ED2}" type="presParOf" srcId="{B9DCA707-1DF4-4C2D-8457-AA36A09049FC}" destId="{A013C99F-1644-4B82-B7C1-F4E9FD8B9001}" srcOrd="8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CAF5B-175A-4F7D-96CE-C789A625226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5969AA-7F27-4479-9184-EBE3D8A293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66CC"/>
        </a:solidFill>
      </dgm:spPr>
      <dgm:t>
        <a:bodyPr/>
        <a:lstStyle/>
        <a:p>
          <a:r>
            <a:rPr lang="ru-RU" sz="2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Гражданст-венность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3AA0CC-3AFF-41DE-9F22-CD199A739765}" type="parTrans" cxnId="{6AF9BB17-70ED-49B7-A31B-5913F5C2B01E}">
      <dgm:prSet/>
      <dgm:spPr/>
      <dgm:t>
        <a:bodyPr/>
        <a:lstStyle/>
        <a:p>
          <a:endParaRPr lang="ru-RU"/>
        </a:p>
      </dgm:t>
    </dgm:pt>
    <dgm:pt modelId="{EF1EC2ED-903E-4DE8-AABA-087892BD3F64}" type="sibTrans" cxnId="{6AF9BB17-70ED-49B7-A31B-5913F5C2B01E}">
      <dgm:prSet/>
      <dgm:spPr/>
      <dgm:t>
        <a:bodyPr/>
        <a:lstStyle/>
        <a:p>
          <a:endParaRPr lang="ru-RU"/>
        </a:p>
      </dgm:t>
    </dgm:pt>
    <dgm:pt modelId="{239ABBDF-D157-4C7F-8FAD-950D957744F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Правовое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государ-ство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24385-1EC0-49BF-AEDE-7A94B14FCDD4}" type="parTrans" cxnId="{EE359816-E0ED-4708-BFB2-5DB91E31EAA2}">
      <dgm:prSet/>
      <dgm:spPr/>
      <dgm:t>
        <a:bodyPr/>
        <a:lstStyle/>
        <a:p>
          <a:endParaRPr lang="ru-RU"/>
        </a:p>
      </dgm:t>
    </dgm:pt>
    <dgm:pt modelId="{F0367AEA-7842-4DF2-8848-F999EFD03CED}" type="sibTrans" cxnId="{EE359816-E0ED-4708-BFB2-5DB91E31EAA2}">
      <dgm:prSet/>
      <dgm:spPr/>
      <dgm:t>
        <a:bodyPr/>
        <a:lstStyle/>
        <a:p>
          <a:endParaRPr lang="ru-RU"/>
        </a:p>
      </dgm:t>
    </dgm:pt>
    <dgm:pt modelId="{DD4270FA-B706-4538-9177-703524ECE45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83CDA4-7AAE-46C6-9717-66DA1B8D04E7}" type="parTrans" cxnId="{85BBD527-A0F2-41E0-AA33-81F7925C5E58}">
      <dgm:prSet/>
      <dgm:spPr/>
      <dgm:t>
        <a:bodyPr/>
        <a:lstStyle/>
        <a:p>
          <a:endParaRPr lang="ru-RU"/>
        </a:p>
      </dgm:t>
    </dgm:pt>
    <dgm:pt modelId="{92988F7D-49A2-42C2-86C8-34EA0D194469}" type="sibTrans" cxnId="{85BBD527-A0F2-41E0-AA33-81F7925C5E58}">
      <dgm:prSet/>
      <dgm:spPr/>
      <dgm:t>
        <a:bodyPr/>
        <a:lstStyle/>
        <a:p>
          <a:endParaRPr lang="ru-RU"/>
        </a:p>
      </dgm:t>
    </dgm:pt>
    <dgm:pt modelId="{9E873370-EB20-400D-B253-FEA84EB5A07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Право-порядок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4DA56-8A43-4C86-879E-D03201CB309A}" type="parTrans" cxnId="{C21CE29A-0DE5-4BEC-9EDC-9B07E9EDDD15}">
      <dgm:prSet/>
      <dgm:spPr/>
      <dgm:t>
        <a:bodyPr/>
        <a:lstStyle/>
        <a:p>
          <a:endParaRPr lang="ru-RU"/>
        </a:p>
      </dgm:t>
    </dgm:pt>
    <dgm:pt modelId="{AC3CD258-9E75-4E4F-9EE7-381A138894DE}" type="sibTrans" cxnId="{C21CE29A-0DE5-4BEC-9EDC-9B07E9EDDD15}">
      <dgm:prSet/>
      <dgm:spPr/>
      <dgm:t>
        <a:bodyPr/>
        <a:lstStyle/>
        <a:p>
          <a:endParaRPr lang="ru-RU"/>
        </a:p>
      </dgm:t>
    </dgm:pt>
    <dgm:pt modelId="{EE12BEE4-D658-416B-9CED-3F2277B3A21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Межэт-нический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мир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F9FC2-0764-401A-9109-A312AF4931E1}" type="parTrans" cxnId="{50B1F88E-30B9-4816-902B-528EC8840097}">
      <dgm:prSet/>
      <dgm:spPr/>
      <dgm:t>
        <a:bodyPr/>
        <a:lstStyle/>
        <a:p>
          <a:endParaRPr lang="ru-RU"/>
        </a:p>
      </dgm:t>
    </dgm:pt>
    <dgm:pt modelId="{81AFC478-4E18-4C96-8565-DAB0E6E35A32}" type="sibTrans" cxnId="{50B1F88E-30B9-4816-902B-528EC8840097}">
      <dgm:prSet/>
      <dgm:spPr/>
      <dgm:t>
        <a:bodyPr/>
        <a:lstStyle/>
        <a:p>
          <a:endParaRPr lang="ru-RU"/>
        </a:p>
      </dgm:t>
    </dgm:pt>
    <dgm:pt modelId="{B68C9DA2-D58C-4AD3-8C4A-34AF9375C11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F8CF97-7A79-44E8-A876-0CA3B22309F8}" type="parTrans" cxnId="{CE05193C-E425-400D-9E1F-669584A5E829}">
      <dgm:prSet/>
      <dgm:spPr/>
      <dgm:t>
        <a:bodyPr/>
        <a:lstStyle/>
        <a:p>
          <a:endParaRPr lang="ru-RU"/>
        </a:p>
      </dgm:t>
    </dgm:pt>
    <dgm:pt modelId="{DB58DDBC-1422-4EBE-9CD6-499EBE47B593}" type="sibTrans" cxnId="{CE05193C-E425-400D-9E1F-669584A5E829}">
      <dgm:prSet/>
      <dgm:spPr/>
      <dgm:t>
        <a:bodyPr/>
        <a:lstStyle/>
        <a:p>
          <a:endParaRPr lang="ru-RU"/>
        </a:p>
      </dgm:t>
    </dgm:pt>
    <dgm:pt modelId="{12FC890A-0A63-4D89-9EFA-8D5A705CE46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Граждан-ское</a:t>
          </a:r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общест-во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610848-BE9E-49D9-9EF4-A2A054AD114E}" type="parTrans" cxnId="{84064BE9-5FA3-47FF-AB06-8A7CEC1AF274}">
      <dgm:prSet/>
      <dgm:spPr/>
      <dgm:t>
        <a:bodyPr/>
        <a:lstStyle/>
        <a:p>
          <a:endParaRPr lang="ru-RU"/>
        </a:p>
      </dgm:t>
    </dgm:pt>
    <dgm:pt modelId="{FAFBFC8E-65F6-46F1-A93E-DEE59C55584C}" type="sibTrans" cxnId="{84064BE9-5FA3-47FF-AB06-8A7CEC1AF274}">
      <dgm:prSet/>
      <dgm:spPr/>
      <dgm:t>
        <a:bodyPr/>
        <a:lstStyle/>
        <a:p>
          <a:endParaRPr lang="ru-RU"/>
        </a:p>
      </dgm:t>
    </dgm:pt>
    <dgm:pt modelId="{85F4FD86-0FF1-40EA-B8ED-6F772073CD53}" type="pres">
      <dgm:prSet presAssocID="{2A5CAF5B-175A-4F7D-96CE-C789A62522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F566D-766B-43FB-AA23-14166AFF6392}" type="pres">
      <dgm:prSet presAssocID="{6D5969AA-7F27-4479-9184-EBE3D8A29343}" presName="centerShape" presStyleLbl="node0" presStyleIdx="0" presStyleCnt="1" custScaleX="126610" custScaleY="123187"/>
      <dgm:spPr/>
      <dgm:t>
        <a:bodyPr/>
        <a:lstStyle/>
        <a:p>
          <a:endParaRPr lang="ru-RU"/>
        </a:p>
      </dgm:t>
    </dgm:pt>
    <dgm:pt modelId="{FC753CBE-782A-4E48-AB2E-511DC4D1F374}" type="pres">
      <dgm:prSet presAssocID="{239ABBDF-D157-4C7F-8FAD-950D957744F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C6A90-A793-4E97-B61E-CEA42F838CC7}" type="pres">
      <dgm:prSet presAssocID="{239ABBDF-D157-4C7F-8FAD-950D957744FF}" presName="dummy" presStyleCnt="0"/>
      <dgm:spPr/>
    </dgm:pt>
    <dgm:pt modelId="{B4219DD8-EA80-4A12-8D59-7328A6DADB0A}" type="pres">
      <dgm:prSet presAssocID="{F0367AEA-7842-4DF2-8848-F999EFD03CE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CC6DCC9-DCAD-4D7C-B575-2A77288931A4}" type="pres">
      <dgm:prSet presAssocID="{12FC890A-0A63-4D89-9EFA-8D5A705CE4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49CA-0DA5-41C9-9A38-729B1951BB17}" type="pres">
      <dgm:prSet presAssocID="{12FC890A-0A63-4D89-9EFA-8D5A705CE468}" presName="dummy" presStyleCnt="0"/>
      <dgm:spPr/>
    </dgm:pt>
    <dgm:pt modelId="{266588E6-2AC1-48B2-A465-F65108FAD433}" type="pres">
      <dgm:prSet presAssocID="{FAFBFC8E-65F6-46F1-A93E-DEE59C55584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C92D4FF-3D8F-42F8-B4B2-0537C4EE864F}" type="pres">
      <dgm:prSet presAssocID="{B68C9DA2-D58C-4AD3-8C4A-34AF9375C1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EAD69-5545-4EA1-854D-B70EFA7450B3}" type="pres">
      <dgm:prSet presAssocID="{B68C9DA2-D58C-4AD3-8C4A-34AF9375C113}" presName="dummy" presStyleCnt="0"/>
      <dgm:spPr/>
    </dgm:pt>
    <dgm:pt modelId="{B2699E35-C5E1-4952-9810-F3638DCF99C2}" type="pres">
      <dgm:prSet presAssocID="{DB58DDBC-1422-4EBE-9CD6-499EBE47B59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85BFB0C-BB82-4D20-8FED-8F1B73A34B73}" type="pres">
      <dgm:prSet presAssocID="{DD4270FA-B706-4538-9177-703524ECE4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74DF-4A9F-4A89-911C-BB2AFAA8A8E7}" type="pres">
      <dgm:prSet presAssocID="{DD4270FA-B706-4538-9177-703524ECE451}" presName="dummy" presStyleCnt="0"/>
      <dgm:spPr/>
    </dgm:pt>
    <dgm:pt modelId="{EA0E3361-9483-4A2D-AF9C-9F5C8400939F}" type="pres">
      <dgm:prSet presAssocID="{92988F7D-49A2-42C2-86C8-34EA0D19446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E19D01C-9EE6-47F7-A274-7EEA3408E135}" type="pres">
      <dgm:prSet presAssocID="{9E873370-EB20-400D-B253-FEA84EB5A0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C13BB-05ED-4887-9082-F7044691C5A8}" type="pres">
      <dgm:prSet presAssocID="{9E873370-EB20-400D-B253-FEA84EB5A07D}" presName="dummy" presStyleCnt="0"/>
      <dgm:spPr/>
    </dgm:pt>
    <dgm:pt modelId="{A75D5F58-A680-4F36-8DD5-9C8AF4F09BA8}" type="pres">
      <dgm:prSet presAssocID="{AC3CD258-9E75-4E4F-9EE7-381A138894D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C5D8961-0AD9-4B7B-B6F9-1CDD3E24E898}" type="pres">
      <dgm:prSet presAssocID="{EE12BEE4-D658-416B-9CED-3F2277B3A2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9A758-70BA-43C3-8E79-EB412F6EFF73}" type="pres">
      <dgm:prSet presAssocID="{EE12BEE4-D658-416B-9CED-3F2277B3A21E}" presName="dummy" presStyleCnt="0"/>
      <dgm:spPr/>
    </dgm:pt>
    <dgm:pt modelId="{B0F56875-FD34-45CE-8EF2-AE7D5A57A3AA}" type="pres">
      <dgm:prSet presAssocID="{81AFC478-4E18-4C96-8565-DAB0E6E35A32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1297A4C-D43B-4D69-88A0-80FBDEF73670}" type="presOf" srcId="{6D5969AA-7F27-4479-9184-EBE3D8A29343}" destId="{9CCF566D-766B-43FB-AA23-14166AFF6392}" srcOrd="0" destOrd="0" presId="urn:microsoft.com/office/officeart/2005/8/layout/radial6"/>
    <dgm:cxn modelId="{58FCBCD4-2CFF-41B9-814D-5E250C8ABDF5}" type="presOf" srcId="{92988F7D-49A2-42C2-86C8-34EA0D194469}" destId="{EA0E3361-9483-4A2D-AF9C-9F5C8400939F}" srcOrd="0" destOrd="0" presId="urn:microsoft.com/office/officeart/2005/8/layout/radial6"/>
    <dgm:cxn modelId="{048E0764-610F-4927-9E73-CFE801CF75C4}" type="presOf" srcId="{DD4270FA-B706-4538-9177-703524ECE451}" destId="{C85BFB0C-BB82-4D20-8FED-8F1B73A34B73}" srcOrd="0" destOrd="0" presId="urn:microsoft.com/office/officeart/2005/8/layout/radial6"/>
    <dgm:cxn modelId="{BB0DF195-17DB-4734-8976-BCCF278C043E}" type="presOf" srcId="{9E873370-EB20-400D-B253-FEA84EB5A07D}" destId="{1E19D01C-9EE6-47F7-A274-7EEA3408E135}" srcOrd="0" destOrd="0" presId="urn:microsoft.com/office/officeart/2005/8/layout/radial6"/>
    <dgm:cxn modelId="{84064BE9-5FA3-47FF-AB06-8A7CEC1AF274}" srcId="{6D5969AA-7F27-4479-9184-EBE3D8A29343}" destId="{12FC890A-0A63-4D89-9EFA-8D5A705CE468}" srcOrd="1" destOrd="0" parTransId="{12610848-BE9E-49D9-9EF4-A2A054AD114E}" sibTransId="{FAFBFC8E-65F6-46F1-A93E-DEE59C55584C}"/>
    <dgm:cxn modelId="{B95D47C5-09E8-4925-AF3A-BF6165F1D2A8}" type="presOf" srcId="{FAFBFC8E-65F6-46F1-A93E-DEE59C55584C}" destId="{266588E6-2AC1-48B2-A465-F65108FAD433}" srcOrd="0" destOrd="0" presId="urn:microsoft.com/office/officeart/2005/8/layout/radial6"/>
    <dgm:cxn modelId="{CE05193C-E425-400D-9E1F-669584A5E829}" srcId="{6D5969AA-7F27-4479-9184-EBE3D8A29343}" destId="{B68C9DA2-D58C-4AD3-8C4A-34AF9375C113}" srcOrd="2" destOrd="0" parTransId="{50F8CF97-7A79-44E8-A876-0CA3B22309F8}" sibTransId="{DB58DDBC-1422-4EBE-9CD6-499EBE47B593}"/>
    <dgm:cxn modelId="{AA4568D8-1037-4E55-8439-99929FDF7659}" type="presOf" srcId="{2A5CAF5B-175A-4F7D-96CE-C789A6252261}" destId="{85F4FD86-0FF1-40EA-B8ED-6F772073CD53}" srcOrd="0" destOrd="0" presId="urn:microsoft.com/office/officeart/2005/8/layout/radial6"/>
    <dgm:cxn modelId="{F545CA0E-1CDC-46F3-AF62-1218151F7F96}" type="presOf" srcId="{81AFC478-4E18-4C96-8565-DAB0E6E35A32}" destId="{B0F56875-FD34-45CE-8EF2-AE7D5A57A3AA}" srcOrd="0" destOrd="0" presId="urn:microsoft.com/office/officeart/2005/8/layout/radial6"/>
    <dgm:cxn modelId="{3385CB9B-9240-4B70-94F1-384114E3D94D}" type="presOf" srcId="{F0367AEA-7842-4DF2-8848-F999EFD03CED}" destId="{B4219DD8-EA80-4A12-8D59-7328A6DADB0A}" srcOrd="0" destOrd="0" presId="urn:microsoft.com/office/officeart/2005/8/layout/radial6"/>
    <dgm:cxn modelId="{B80DD582-141B-4AF2-ACF4-4407446BACCE}" type="presOf" srcId="{AC3CD258-9E75-4E4F-9EE7-381A138894DE}" destId="{A75D5F58-A680-4F36-8DD5-9C8AF4F09BA8}" srcOrd="0" destOrd="0" presId="urn:microsoft.com/office/officeart/2005/8/layout/radial6"/>
    <dgm:cxn modelId="{A9702FD2-AB2C-422E-B2A7-178FBAD2C848}" type="presOf" srcId="{EE12BEE4-D658-416B-9CED-3F2277B3A21E}" destId="{AC5D8961-0AD9-4B7B-B6F9-1CDD3E24E898}" srcOrd="0" destOrd="0" presId="urn:microsoft.com/office/officeart/2005/8/layout/radial6"/>
    <dgm:cxn modelId="{539C5BE8-47BE-4838-A60C-2D2AFE511D8B}" type="presOf" srcId="{12FC890A-0A63-4D89-9EFA-8D5A705CE468}" destId="{2CC6DCC9-DCAD-4D7C-B575-2A77288931A4}" srcOrd="0" destOrd="0" presId="urn:microsoft.com/office/officeart/2005/8/layout/radial6"/>
    <dgm:cxn modelId="{BD7FC463-F78F-4E0A-8379-F667A49576B1}" type="presOf" srcId="{DB58DDBC-1422-4EBE-9CD6-499EBE47B593}" destId="{B2699E35-C5E1-4952-9810-F3638DCF99C2}" srcOrd="0" destOrd="0" presId="urn:microsoft.com/office/officeart/2005/8/layout/radial6"/>
    <dgm:cxn modelId="{393FDB8D-B678-43F8-A682-A0AA8AE2BA57}" type="presOf" srcId="{B68C9DA2-D58C-4AD3-8C4A-34AF9375C113}" destId="{9C92D4FF-3D8F-42F8-B4B2-0537C4EE864F}" srcOrd="0" destOrd="0" presId="urn:microsoft.com/office/officeart/2005/8/layout/radial6"/>
    <dgm:cxn modelId="{EE359816-E0ED-4708-BFB2-5DB91E31EAA2}" srcId="{6D5969AA-7F27-4479-9184-EBE3D8A29343}" destId="{239ABBDF-D157-4C7F-8FAD-950D957744FF}" srcOrd="0" destOrd="0" parTransId="{C6624385-1EC0-49BF-AEDE-7A94B14FCDD4}" sibTransId="{F0367AEA-7842-4DF2-8848-F999EFD03CED}"/>
    <dgm:cxn modelId="{986C9D1F-8EDC-4BC1-93AB-4F47003B8CCA}" type="presOf" srcId="{239ABBDF-D157-4C7F-8FAD-950D957744FF}" destId="{FC753CBE-782A-4E48-AB2E-511DC4D1F374}" srcOrd="0" destOrd="0" presId="urn:microsoft.com/office/officeart/2005/8/layout/radial6"/>
    <dgm:cxn modelId="{6AF9BB17-70ED-49B7-A31B-5913F5C2B01E}" srcId="{2A5CAF5B-175A-4F7D-96CE-C789A6252261}" destId="{6D5969AA-7F27-4479-9184-EBE3D8A29343}" srcOrd="0" destOrd="0" parTransId="{CC3AA0CC-3AFF-41DE-9F22-CD199A739765}" sibTransId="{EF1EC2ED-903E-4DE8-AABA-087892BD3F64}"/>
    <dgm:cxn modelId="{50B1F88E-30B9-4816-902B-528EC8840097}" srcId="{6D5969AA-7F27-4479-9184-EBE3D8A29343}" destId="{EE12BEE4-D658-416B-9CED-3F2277B3A21E}" srcOrd="5" destOrd="0" parTransId="{D1FF9FC2-0764-401A-9109-A312AF4931E1}" sibTransId="{81AFC478-4E18-4C96-8565-DAB0E6E35A32}"/>
    <dgm:cxn modelId="{C21CE29A-0DE5-4BEC-9EDC-9B07E9EDDD15}" srcId="{6D5969AA-7F27-4479-9184-EBE3D8A29343}" destId="{9E873370-EB20-400D-B253-FEA84EB5A07D}" srcOrd="4" destOrd="0" parTransId="{F184DA56-8A43-4C86-879E-D03201CB309A}" sibTransId="{AC3CD258-9E75-4E4F-9EE7-381A138894DE}"/>
    <dgm:cxn modelId="{85BBD527-A0F2-41E0-AA33-81F7925C5E58}" srcId="{6D5969AA-7F27-4479-9184-EBE3D8A29343}" destId="{DD4270FA-B706-4538-9177-703524ECE451}" srcOrd="3" destOrd="0" parTransId="{A983CDA4-7AAE-46C6-9717-66DA1B8D04E7}" sibTransId="{92988F7D-49A2-42C2-86C8-34EA0D194469}"/>
    <dgm:cxn modelId="{D741CD29-49A2-4715-9644-880D17E1FCE7}" type="presParOf" srcId="{85F4FD86-0FF1-40EA-B8ED-6F772073CD53}" destId="{9CCF566D-766B-43FB-AA23-14166AFF6392}" srcOrd="0" destOrd="0" presId="urn:microsoft.com/office/officeart/2005/8/layout/radial6"/>
    <dgm:cxn modelId="{694C7802-A11D-4554-8908-42A9CF24F6BA}" type="presParOf" srcId="{85F4FD86-0FF1-40EA-B8ED-6F772073CD53}" destId="{FC753CBE-782A-4E48-AB2E-511DC4D1F374}" srcOrd="1" destOrd="0" presId="urn:microsoft.com/office/officeart/2005/8/layout/radial6"/>
    <dgm:cxn modelId="{2ADA1EBA-9A8D-4B25-ACF3-297C0940210F}" type="presParOf" srcId="{85F4FD86-0FF1-40EA-B8ED-6F772073CD53}" destId="{BADC6A90-A793-4E97-B61E-CEA42F838CC7}" srcOrd="2" destOrd="0" presId="urn:microsoft.com/office/officeart/2005/8/layout/radial6"/>
    <dgm:cxn modelId="{D944AAFD-B5DA-4988-AAA4-4E667493E050}" type="presParOf" srcId="{85F4FD86-0FF1-40EA-B8ED-6F772073CD53}" destId="{B4219DD8-EA80-4A12-8D59-7328A6DADB0A}" srcOrd="3" destOrd="0" presId="urn:microsoft.com/office/officeart/2005/8/layout/radial6"/>
    <dgm:cxn modelId="{31AED7B8-05E2-4BEE-90EF-420FA086DF56}" type="presParOf" srcId="{85F4FD86-0FF1-40EA-B8ED-6F772073CD53}" destId="{2CC6DCC9-DCAD-4D7C-B575-2A77288931A4}" srcOrd="4" destOrd="0" presId="urn:microsoft.com/office/officeart/2005/8/layout/radial6"/>
    <dgm:cxn modelId="{57C69F27-355E-43F0-88F7-EDCB99ADB42B}" type="presParOf" srcId="{85F4FD86-0FF1-40EA-B8ED-6F772073CD53}" destId="{6FEE49CA-0DA5-41C9-9A38-729B1951BB17}" srcOrd="5" destOrd="0" presId="urn:microsoft.com/office/officeart/2005/8/layout/radial6"/>
    <dgm:cxn modelId="{7365FD77-0675-49A9-81D2-C0D792FE86D6}" type="presParOf" srcId="{85F4FD86-0FF1-40EA-B8ED-6F772073CD53}" destId="{266588E6-2AC1-48B2-A465-F65108FAD433}" srcOrd="6" destOrd="0" presId="urn:microsoft.com/office/officeart/2005/8/layout/radial6"/>
    <dgm:cxn modelId="{FEFE5839-1ADA-4A14-B2D5-1DE4F8CCC4D0}" type="presParOf" srcId="{85F4FD86-0FF1-40EA-B8ED-6F772073CD53}" destId="{9C92D4FF-3D8F-42F8-B4B2-0537C4EE864F}" srcOrd="7" destOrd="0" presId="urn:microsoft.com/office/officeart/2005/8/layout/radial6"/>
    <dgm:cxn modelId="{99A85863-42BA-4EFC-A72C-03DD732DD7A8}" type="presParOf" srcId="{85F4FD86-0FF1-40EA-B8ED-6F772073CD53}" destId="{459EAD69-5545-4EA1-854D-B70EFA7450B3}" srcOrd="8" destOrd="0" presId="urn:microsoft.com/office/officeart/2005/8/layout/radial6"/>
    <dgm:cxn modelId="{EF2652EC-340D-4F7B-A8C1-89BE164FF165}" type="presParOf" srcId="{85F4FD86-0FF1-40EA-B8ED-6F772073CD53}" destId="{B2699E35-C5E1-4952-9810-F3638DCF99C2}" srcOrd="9" destOrd="0" presId="urn:microsoft.com/office/officeart/2005/8/layout/radial6"/>
    <dgm:cxn modelId="{E7DAE4C3-0D80-4BF8-B3E6-63C2E4343CA3}" type="presParOf" srcId="{85F4FD86-0FF1-40EA-B8ED-6F772073CD53}" destId="{C85BFB0C-BB82-4D20-8FED-8F1B73A34B73}" srcOrd="10" destOrd="0" presId="urn:microsoft.com/office/officeart/2005/8/layout/radial6"/>
    <dgm:cxn modelId="{1A9DDE7F-FA03-4790-88CA-36B186F97317}" type="presParOf" srcId="{85F4FD86-0FF1-40EA-B8ED-6F772073CD53}" destId="{FD0874DF-4A9F-4A89-911C-BB2AFAA8A8E7}" srcOrd="11" destOrd="0" presId="urn:microsoft.com/office/officeart/2005/8/layout/radial6"/>
    <dgm:cxn modelId="{CF43186B-B268-4D88-9065-5730C843624E}" type="presParOf" srcId="{85F4FD86-0FF1-40EA-B8ED-6F772073CD53}" destId="{EA0E3361-9483-4A2D-AF9C-9F5C8400939F}" srcOrd="12" destOrd="0" presId="urn:microsoft.com/office/officeart/2005/8/layout/radial6"/>
    <dgm:cxn modelId="{9835BF1A-0EB2-4999-B5D1-CAF5D85158EB}" type="presParOf" srcId="{85F4FD86-0FF1-40EA-B8ED-6F772073CD53}" destId="{1E19D01C-9EE6-47F7-A274-7EEA3408E135}" srcOrd="13" destOrd="0" presId="urn:microsoft.com/office/officeart/2005/8/layout/radial6"/>
    <dgm:cxn modelId="{E2F579AC-322A-4A73-88DC-374CBCBF6D01}" type="presParOf" srcId="{85F4FD86-0FF1-40EA-B8ED-6F772073CD53}" destId="{B8FC13BB-05ED-4887-9082-F7044691C5A8}" srcOrd="14" destOrd="0" presId="urn:microsoft.com/office/officeart/2005/8/layout/radial6"/>
    <dgm:cxn modelId="{6F3A1C70-D54C-46ED-963E-96734805EC2D}" type="presParOf" srcId="{85F4FD86-0FF1-40EA-B8ED-6F772073CD53}" destId="{A75D5F58-A680-4F36-8DD5-9C8AF4F09BA8}" srcOrd="15" destOrd="0" presId="urn:microsoft.com/office/officeart/2005/8/layout/radial6"/>
    <dgm:cxn modelId="{801F0117-4E62-40BD-BF62-DEFA3D794D17}" type="presParOf" srcId="{85F4FD86-0FF1-40EA-B8ED-6F772073CD53}" destId="{AC5D8961-0AD9-4B7B-B6F9-1CDD3E24E898}" srcOrd="16" destOrd="0" presId="urn:microsoft.com/office/officeart/2005/8/layout/radial6"/>
    <dgm:cxn modelId="{4683B8DB-1C83-4B4F-9A28-167B3D2AF441}" type="presParOf" srcId="{85F4FD86-0FF1-40EA-B8ED-6F772073CD53}" destId="{F999A758-70BA-43C3-8E79-EB412F6EFF73}" srcOrd="17" destOrd="0" presId="urn:microsoft.com/office/officeart/2005/8/layout/radial6"/>
    <dgm:cxn modelId="{95902930-081B-4F47-8E54-89A8AE06968C}" type="presParOf" srcId="{85F4FD86-0FF1-40EA-B8ED-6F772073CD53}" destId="{B0F56875-FD34-45CE-8EF2-AE7D5A57A3AA}" srcOrd="18" destOrd="0" presId="urn:microsoft.com/office/officeart/2005/8/layout/radial6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669CA-852B-4C77-BF81-5326F4CA20A3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ED5DC3-1AC3-4FB5-8B16-D709BCF9D17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Урочная</a:t>
          </a:r>
        </a:p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деятельность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6EF54-E492-41FB-AEE6-108B8AB1672E}" type="parTrans" cxnId="{8D674602-BD9B-486E-9DB4-CF1B3F43593A}">
      <dgm:prSet/>
      <dgm:spPr/>
      <dgm:t>
        <a:bodyPr/>
        <a:lstStyle/>
        <a:p>
          <a:endParaRPr lang="ru-RU"/>
        </a:p>
      </dgm:t>
    </dgm:pt>
    <dgm:pt modelId="{A70295D3-12F1-4312-B69E-1F576C992065}" type="sibTrans" cxnId="{8D674602-BD9B-486E-9DB4-CF1B3F43593A}">
      <dgm:prSet/>
      <dgm:spPr/>
      <dgm:t>
        <a:bodyPr/>
        <a:lstStyle/>
        <a:p>
          <a:endParaRPr lang="ru-RU"/>
        </a:p>
      </dgm:t>
    </dgm:pt>
    <dgm:pt modelId="{90521CF5-D3FF-4591-AAC9-B7B376CFB9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Внешкольная деятельность (социальные и культурные практики)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BB227-4930-4657-90B9-2AC3AF632408}" type="parTrans" cxnId="{604F1906-5397-4B3E-8929-CE4D5A393E7D}">
      <dgm:prSet/>
      <dgm:spPr/>
      <dgm:t>
        <a:bodyPr/>
        <a:lstStyle/>
        <a:p>
          <a:endParaRPr lang="ru-RU"/>
        </a:p>
      </dgm:t>
    </dgm:pt>
    <dgm:pt modelId="{BC3CFE35-1988-4538-9940-03FDD257A285}" type="sibTrans" cxnId="{604F1906-5397-4B3E-8929-CE4D5A393E7D}">
      <dgm:prSet/>
      <dgm:spPr/>
      <dgm:t>
        <a:bodyPr/>
        <a:lstStyle/>
        <a:p>
          <a:endParaRPr lang="ru-RU"/>
        </a:p>
      </dgm:t>
    </dgm:pt>
    <dgm:pt modelId="{11CA8455-ECF4-4BCB-89B0-DCED2777D89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культурологических основ религий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B3CC7-6CBA-451D-AC96-019DB16DF53A}" type="parTrans" cxnId="{EAFBF3EE-341C-405D-9098-CF8D55FBA469}">
      <dgm:prSet/>
      <dgm:spPr/>
      <dgm:t>
        <a:bodyPr/>
        <a:lstStyle/>
        <a:p>
          <a:endParaRPr lang="ru-RU"/>
        </a:p>
      </dgm:t>
    </dgm:pt>
    <dgm:pt modelId="{A9180E58-95F1-4D15-B45C-8D8DE3F88077}" type="sibTrans" cxnId="{EAFBF3EE-341C-405D-9098-CF8D55FBA469}">
      <dgm:prSet/>
      <dgm:spPr/>
      <dgm:t>
        <a:bodyPr/>
        <a:lstStyle/>
        <a:p>
          <a:endParaRPr lang="ru-RU"/>
        </a:p>
      </dgm:t>
    </dgm:pt>
    <dgm:pt modelId="{D34476FB-005C-488E-845D-72D69F9FE7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Семейное воспитание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3FB948-4EB9-4A79-9BED-217002970882}" type="parTrans" cxnId="{D2F505C2-9E68-4074-93C5-077D7A176F6A}">
      <dgm:prSet/>
      <dgm:spPr/>
      <dgm:t>
        <a:bodyPr/>
        <a:lstStyle/>
        <a:p>
          <a:endParaRPr lang="ru-RU"/>
        </a:p>
      </dgm:t>
    </dgm:pt>
    <dgm:pt modelId="{C21A3035-3C07-4B3D-A8D0-3A97B6C262D0}" type="sibTrans" cxnId="{D2F505C2-9E68-4074-93C5-077D7A176F6A}">
      <dgm:prSet/>
      <dgm:spPr/>
      <dgm:t>
        <a:bodyPr/>
        <a:lstStyle/>
        <a:p>
          <a:endParaRPr lang="ru-RU"/>
        </a:p>
      </dgm:t>
    </dgm:pt>
    <dgm:pt modelId="{DB5D25D4-2BDE-4C29-92D6-EB6CA11AE23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 (культурные практики)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56F13-0DAD-40D4-B64A-8790B11BE9BE}" type="parTrans" cxnId="{45C1D2EA-E5DE-4039-97BD-19D2BB066CEE}">
      <dgm:prSet/>
      <dgm:spPr/>
      <dgm:t>
        <a:bodyPr/>
        <a:lstStyle/>
        <a:p>
          <a:endParaRPr lang="ru-RU"/>
        </a:p>
      </dgm:t>
    </dgm:pt>
    <dgm:pt modelId="{79421757-552F-4A94-A4FE-4754718564ED}" type="sibTrans" cxnId="{45C1D2EA-E5DE-4039-97BD-19D2BB066CEE}">
      <dgm:prSet/>
      <dgm:spPr/>
      <dgm:t>
        <a:bodyPr/>
        <a:lstStyle/>
        <a:p>
          <a:endParaRPr lang="ru-RU"/>
        </a:p>
      </dgm:t>
    </dgm:pt>
    <dgm:pt modelId="{40BEC8D5-AB53-48FE-8F68-591216CE63FC}" type="pres">
      <dgm:prSet presAssocID="{48F669CA-852B-4C77-BF81-5326F4CA20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B1AB5-F064-4191-A0D0-0F700A431166}" type="pres">
      <dgm:prSet presAssocID="{DFED5DC3-1AC3-4FB5-8B16-D709BCF9D174}" presName="node" presStyleLbl="node1" presStyleIdx="0" presStyleCnt="5" custScaleX="124240" custScaleY="13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A3305-0674-4858-9547-2AF392937F30}" type="pres">
      <dgm:prSet presAssocID="{DFED5DC3-1AC3-4FB5-8B16-D709BCF9D174}" presName="spNode" presStyleCnt="0"/>
      <dgm:spPr/>
    </dgm:pt>
    <dgm:pt modelId="{C8DFBCEA-6F30-49A4-B3BA-BF4C90DADB35}" type="pres">
      <dgm:prSet presAssocID="{A70295D3-12F1-4312-B69E-1F576C99206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BE50730-C124-4F17-9645-F59861C138BE}" type="pres">
      <dgm:prSet presAssocID="{90521CF5-D3FF-4591-AAC9-B7B376CFB9E2}" presName="node" presStyleLbl="node1" presStyleIdx="1" presStyleCnt="5" custScaleX="125694" custScaleY="122240" custRadScaleRad="137461" custRadScaleInc="24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79E32-6C31-4E8E-8FE2-532F7EEDEDF3}" type="pres">
      <dgm:prSet presAssocID="{90521CF5-D3FF-4591-AAC9-B7B376CFB9E2}" presName="spNode" presStyleCnt="0"/>
      <dgm:spPr/>
    </dgm:pt>
    <dgm:pt modelId="{44B6771D-66F9-4A7C-AA8E-69E8C35F94C7}" type="pres">
      <dgm:prSet presAssocID="{BC3CFE35-1988-4538-9940-03FDD257A28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9A6C5A3-32F1-43C2-809D-B7F81CFBABA4}" type="pres">
      <dgm:prSet presAssocID="{11CA8455-ECF4-4BCB-89B0-DCED2777D899}" presName="node" presStyleLbl="node1" presStyleIdx="2" presStyleCnt="5" custScaleX="122201" custScaleY="131485" custRadScaleRad="112858" custRadScaleInc="-2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35551-FC6B-4845-98E6-26FDC0CD3B9D}" type="pres">
      <dgm:prSet presAssocID="{11CA8455-ECF4-4BCB-89B0-DCED2777D899}" presName="spNode" presStyleCnt="0"/>
      <dgm:spPr/>
    </dgm:pt>
    <dgm:pt modelId="{B2AA0D7C-3C56-47A7-835A-085882DEEF27}" type="pres">
      <dgm:prSet presAssocID="{A9180E58-95F1-4D15-B45C-8D8DE3F8807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E5ABE67-AE6D-4C7A-A976-8AD2D75CCA9B}" type="pres">
      <dgm:prSet presAssocID="{D34476FB-005C-488E-845D-72D69F9FE76A}" presName="node" presStyleLbl="node1" presStyleIdx="3" presStyleCnt="5" custScaleX="127032" custScaleY="125069" custRadScaleRad="109492" custRadScaleInc="2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60871-ACAD-4B51-87F2-1BE5D74C4605}" type="pres">
      <dgm:prSet presAssocID="{D34476FB-005C-488E-845D-72D69F9FE76A}" presName="spNode" presStyleCnt="0"/>
      <dgm:spPr/>
    </dgm:pt>
    <dgm:pt modelId="{3E1F6519-66EF-40E0-A48A-50634A067F1A}" type="pres">
      <dgm:prSet presAssocID="{C21A3035-3C07-4B3D-A8D0-3A97B6C262D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7DD2683-FD38-4D6B-AB10-75107CB28F18}" type="pres">
      <dgm:prSet presAssocID="{DB5D25D4-2BDE-4C29-92D6-EB6CA11AE232}" presName="node" presStyleLbl="node1" presStyleIdx="4" presStyleCnt="5" custScaleX="120863" custScaleY="134571" custRadScaleRad="141012" custRadScaleInc="-1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24D5D-BB01-48C7-A029-5D5E94CCADCD}" type="pres">
      <dgm:prSet presAssocID="{DB5D25D4-2BDE-4C29-92D6-EB6CA11AE232}" presName="spNode" presStyleCnt="0"/>
      <dgm:spPr/>
    </dgm:pt>
    <dgm:pt modelId="{CAEEDC74-897F-4086-9465-BB6A4A1C3629}" type="pres">
      <dgm:prSet presAssocID="{79421757-552F-4A94-A4FE-4754718564E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6533DFE-FAB5-442C-A42D-6E9E049966A8}" type="presOf" srcId="{11CA8455-ECF4-4BCB-89B0-DCED2777D899}" destId="{79A6C5A3-32F1-43C2-809D-B7F81CFBABA4}" srcOrd="0" destOrd="0" presId="urn:microsoft.com/office/officeart/2005/8/layout/cycle5"/>
    <dgm:cxn modelId="{8A554E02-C029-4068-9163-971690AECFFA}" type="presOf" srcId="{79421757-552F-4A94-A4FE-4754718564ED}" destId="{CAEEDC74-897F-4086-9465-BB6A4A1C3629}" srcOrd="0" destOrd="0" presId="urn:microsoft.com/office/officeart/2005/8/layout/cycle5"/>
    <dgm:cxn modelId="{E1992842-F430-490B-A5AF-3D713E905386}" type="presOf" srcId="{A9180E58-95F1-4D15-B45C-8D8DE3F88077}" destId="{B2AA0D7C-3C56-47A7-835A-085882DEEF27}" srcOrd="0" destOrd="0" presId="urn:microsoft.com/office/officeart/2005/8/layout/cycle5"/>
    <dgm:cxn modelId="{8D674602-BD9B-486E-9DB4-CF1B3F43593A}" srcId="{48F669CA-852B-4C77-BF81-5326F4CA20A3}" destId="{DFED5DC3-1AC3-4FB5-8B16-D709BCF9D174}" srcOrd="0" destOrd="0" parTransId="{3156EF54-E492-41FB-AEE6-108B8AB1672E}" sibTransId="{A70295D3-12F1-4312-B69E-1F576C992065}"/>
    <dgm:cxn modelId="{06A1B583-7900-43CD-8FD0-89D74BC489D5}" type="presOf" srcId="{DB5D25D4-2BDE-4C29-92D6-EB6CA11AE232}" destId="{B7DD2683-FD38-4D6B-AB10-75107CB28F18}" srcOrd="0" destOrd="0" presId="urn:microsoft.com/office/officeart/2005/8/layout/cycle5"/>
    <dgm:cxn modelId="{604F1906-5397-4B3E-8929-CE4D5A393E7D}" srcId="{48F669CA-852B-4C77-BF81-5326F4CA20A3}" destId="{90521CF5-D3FF-4591-AAC9-B7B376CFB9E2}" srcOrd="1" destOrd="0" parTransId="{609BB227-4930-4657-90B9-2AC3AF632408}" sibTransId="{BC3CFE35-1988-4538-9940-03FDD257A285}"/>
    <dgm:cxn modelId="{D2F505C2-9E68-4074-93C5-077D7A176F6A}" srcId="{48F669CA-852B-4C77-BF81-5326F4CA20A3}" destId="{D34476FB-005C-488E-845D-72D69F9FE76A}" srcOrd="3" destOrd="0" parTransId="{0F3FB948-4EB9-4A79-9BED-217002970882}" sibTransId="{C21A3035-3C07-4B3D-A8D0-3A97B6C262D0}"/>
    <dgm:cxn modelId="{D17F51B4-0699-42EC-965A-6F4932AA14A0}" type="presOf" srcId="{48F669CA-852B-4C77-BF81-5326F4CA20A3}" destId="{40BEC8D5-AB53-48FE-8F68-591216CE63FC}" srcOrd="0" destOrd="0" presId="urn:microsoft.com/office/officeart/2005/8/layout/cycle5"/>
    <dgm:cxn modelId="{6AE1A797-CD22-4C4E-859A-459B7D19D151}" type="presOf" srcId="{C21A3035-3C07-4B3D-A8D0-3A97B6C262D0}" destId="{3E1F6519-66EF-40E0-A48A-50634A067F1A}" srcOrd="0" destOrd="0" presId="urn:microsoft.com/office/officeart/2005/8/layout/cycle5"/>
    <dgm:cxn modelId="{45C1D2EA-E5DE-4039-97BD-19D2BB066CEE}" srcId="{48F669CA-852B-4C77-BF81-5326F4CA20A3}" destId="{DB5D25D4-2BDE-4C29-92D6-EB6CA11AE232}" srcOrd="4" destOrd="0" parTransId="{94C56F13-0DAD-40D4-B64A-8790B11BE9BE}" sibTransId="{79421757-552F-4A94-A4FE-4754718564ED}"/>
    <dgm:cxn modelId="{EAFBF3EE-341C-405D-9098-CF8D55FBA469}" srcId="{48F669CA-852B-4C77-BF81-5326F4CA20A3}" destId="{11CA8455-ECF4-4BCB-89B0-DCED2777D899}" srcOrd="2" destOrd="0" parTransId="{2BEB3CC7-6CBA-451D-AC96-019DB16DF53A}" sibTransId="{A9180E58-95F1-4D15-B45C-8D8DE3F88077}"/>
    <dgm:cxn modelId="{73D45C0B-8DB0-48AB-BE71-4DA5E3CE74B8}" type="presOf" srcId="{90521CF5-D3FF-4591-AAC9-B7B376CFB9E2}" destId="{7BE50730-C124-4F17-9645-F59861C138BE}" srcOrd="0" destOrd="0" presId="urn:microsoft.com/office/officeart/2005/8/layout/cycle5"/>
    <dgm:cxn modelId="{3E921111-1443-4715-964D-39E98C8CD926}" type="presOf" srcId="{DFED5DC3-1AC3-4FB5-8B16-D709BCF9D174}" destId="{6EBB1AB5-F064-4191-A0D0-0F700A431166}" srcOrd="0" destOrd="0" presId="urn:microsoft.com/office/officeart/2005/8/layout/cycle5"/>
    <dgm:cxn modelId="{3969EDEB-660B-4764-8552-DDBA35233181}" type="presOf" srcId="{BC3CFE35-1988-4538-9940-03FDD257A285}" destId="{44B6771D-66F9-4A7C-AA8E-69E8C35F94C7}" srcOrd="0" destOrd="0" presId="urn:microsoft.com/office/officeart/2005/8/layout/cycle5"/>
    <dgm:cxn modelId="{55817DE5-2215-46A6-A651-BEC23E61A627}" type="presOf" srcId="{A70295D3-12F1-4312-B69E-1F576C992065}" destId="{C8DFBCEA-6F30-49A4-B3BA-BF4C90DADB35}" srcOrd="0" destOrd="0" presId="urn:microsoft.com/office/officeart/2005/8/layout/cycle5"/>
    <dgm:cxn modelId="{6D017779-E99F-48B1-82AB-F0AAE8243C57}" type="presOf" srcId="{D34476FB-005C-488E-845D-72D69F9FE76A}" destId="{BE5ABE67-AE6D-4C7A-A976-8AD2D75CCA9B}" srcOrd="0" destOrd="0" presId="urn:microsoft.com/office/officeart/2005/8/layout/cycle5"/>
    <dgm:cxn modelId="{B127BFA2-92B6-425D-BE13-820760FC596C}" type="presParOf" srcId="{40BEC8D5-AB53-48FE-8F68-591216CE63FC}" destId="{6EBB1AB5-F064-4191-A0D0-0F700A431166}" srcOrd="0" destOrd="0" presId="urn:microsoft.com/office/officeart/2005/8/layout/cycle5"/>
    <dgm:cxn modelId="{15F57B72-3103-4C8F-B17D-14E78C56728B}" type="presParOf" srcId="{40BEC8D5-AB53-48FE-8F68-591216CE63FC}" destId="{A06A3305-0674-4858-9547-2AF392937F30}" srcOrd="1" destOrd="0" presId="urn:microsoft.com/office/officeart/2005/8/layout/cycle5"/>
    <dgm:cxn modelId="{CAAB9E75-9F70-4C01-8D66-158BD555CF48}" type="presParOf" srcId="{40BEC8D5-AB53-48FE-8F68-591216CE63FC}" destId="{C8DFBCEA-6F30-49A4-B3BA-BF4C90DADB35}" srcOrd="2" destOrd="0" presId="urn:microsoft.com/office/officeart/2005/8/layout/cycle5"/>
    <dgm:cxn modelId="{5F63F003-46BB-4A80-8D34-47499D8A3C02}" type="presParOf" srcId="{40BEC8D5-AB53-48FE-8F68-591216CE63FC}" destId="{7BE50730-C124-4F17-9645-F59861C138BE}" srcOrd="3" destOrd="0" presId="urn:microsoft.com/office/officeart/2005/8/layout/cycle5"/>
    <dgm:cxn modelId="{2AD5A161-B0B4-4C5A-A98E-15F01D253E5D}" type="presParOf" srcId="{40BEC8D5-AB53-48FE-8F68-591216CE63FC}" destId="{BC379E32-6C31-4E8E-8FE2-532F7EEDEDF3}" srcOrd="4" destOrd="0" presId="urn:microsoft.com/office/officeart/2005/8/layout/cycle5"/>
    <dgm:cxn modelId="{B44F5F5A-8742-45B6-9722-617E846FAF96}" type="presParOf" srcId="{40BEC8D5-AB53-48FE-8F68-591216CE63FC}" destId="{44B6771D-66F9-4A7C-AA8E-69E8C35F94C7}" srcOrd="5" destOrd="0" presId="urn:microsoft.com/office/officeart/2005/8/layout/cycle5"/>
    <dgm:cxn modelId="{BBA6189A-AADF-433D-9A38-7B0812DAD8AF}" type="presParOf" srcId="{40BEC8D5-AB53-48FE-8F68-591216CE63FC}" destId="{79A6C5A3-32F1-43C2-809D-B7F81CFBABA4}" srcOrd="6" destOrd="0" presId="urn:microsoft.com/office/officeart/2005/8/layout/cycle5"/>
    <dgm:cxn modelId="{ED1F413A-1C91-4AE1-A4BA-B5F91A78B03A}" type="presParOf" srcId="{40BEC8D5-AB53-48FE-8F68-591216CE63FC}" destId="{4CC35551-FC6B-4845-98E6-26FDC0CD3B9D}" srcOrd="7" destOrd="0" presId="urn:microsoft.com/office/officeart/2005/8/layout/cycle5"/>
    <dgm:cxn modelId="{F544986F-1D6F-46CC-9D4E-EB8E3EC28C9B}" type="presParOf" srcId="{40BEC8D5-AB53-48FE-8F68-591216CE63FC}" destId="{B2AA0D7C-3C56-47A7-835A-085882DEEF27}" srcOrd="8" destOrd="0" presId="urn:microsoft.com/office/officeart/2005/8/layout/cycle5"/>
    <dgm:cxn modelId="{C8697039-73F1-4315-9369-392B4004AFBD}" type="presParOf" srcId="{40BEC8D5-AB53-48FE-8F68-591216CE63FC}" destId="{BE5ABE67-AE6D-4C7A-A976-8AD2D75CCA9B}" srcOrd="9" destOrd="0" presId="urn:microsoft.com/office/officeart/2005/8/layout/cycle5"/>
    <dgm:cxn modelId="{4CEC90C0-46A7-4D75-B160-02725CA87345}" type="presParOf" srcId="{40BEC8D5-AB53-48FE-8F68-591216CE63FC}" destId="{B9A60871-ACAD-4B51-87F2-1BE5D74C4605}" srcOrd="10" destOrd="0" presId="urn:microsoft.com/office/officeart/2005/8/layout/cycle5"/>
    <dgm:cxn modelId="{E6B187CC-37DA-4F05-8109-DFD0AC5B8C30}" type="presParOf" srcId="{40BEC8D5-AB53-48FE-8F68-591216CE63FC}" destId="{3E1F6519-66EF-40E0-A48A-50634A067F1A}" srcOrd="11" destOrd="0" presId="urn:microsoft.com/office/officeart/2005/8/layout/cycle5"/>
    <dgm:cxn modelId="{04B2E72C-5D0F-4E08-9349-4AF31DDA2689}" type="presParOf" srcId="{40BEC8D5-AB53-48FE-8F68-591216CE63FC}" destId="{B7DD2683-FD38-4D6B-AB10-75107CB28F18}" srcOrd="12" destOrd="0" presId="urn:microsoft.com/office/officeart/2005/8/layout/cycle5"/>
    <dgm:cxn modelId="{54571594-5234-47A9-AFC1-EFDEA5C7CC65}" type="presParOf" srcId="{40BEC8D5-AB53-48FE-8F68-591216CE63FC}" destId="{86924D5D-BB01-48C7-A029-5D5E94CCADCD}" srcOrd="13" destOrd="0" presId="urn:microsoft.com/office/officeart/2005/8/layout/cycle5"/>
    <dgm:cxn modelId="{ACCD1303-082A-4034-9ADB-9DE4F13F8BCC}" type="presParOf" srcId="{40BEC8D5-AB53-48FE-8F68-591216CE63FC}" destId="{CAEEDC74-897F-4086-9465-BB6A4A1C3629}" srcOrd="14" destOrd="0" presId="urn:microsoft.com/office/officeart/2005/8/layout/cycle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74AAC2-2859-46AD-85FF-17AEE5F5352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BA8628F-BA09-48FB-A367-8D7609CA8DB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Воспитательное мероприятие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70BC54-BE7E-4462-A0FB-58CF9D76B2B2}" type="parTrans" cxnId="{4BF47E32-7BDD-4C68-BD9B-162F6E2A34D8}">
      <dgm:prSet/>
      <dgm:spPr/>
      <dgm:t>
        <a:bodyPr/>
        <a:lstStyle/>
        <a:p>
          <a:endParaRPr lang="ru-RU"/>
        </a:p>
      </dgm:t>
    </dgm:pt>
    <dgm:pt modelId="{E59B721C-0F9B-4881-8410-F13ADA108679}" type="sibTrans" cxnId="{4BF47E32-7BDD-4C68-BD9B-162F6E2A34D8}">
      <dgm:prSet/>
      <dgm:spPr/>
      <dgm:t>
        <a:bodyPr/>
        <a:lstStyle/>
        <a:p>
          <a:endParaRPr lang="ru-RU"/>
        </a:p>
      </dgm:t>
    </dgm:pt>
    <dgm:pt modelId="{6BF96384-F2DA-4144-9B05-9DC105C26DC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Сделать личностно значимым событием хотя бы для большинства школьников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3971D2-2B86-4A0C-8047-8872AA1142D6}" type="parTrans" cxnId="{6D8B70C6-80C9-4759-8048-C9384FBC6DBE}">
      <dgm:prSet/>
      <dgm:spPr/>
      <dgm:t>
        <a:bodyPr/>
        <a:lstStyle/>
        <a:p>
          <a:endParaRPr lang="ru-RU"/>
        </a:p>
      </dgm:t>
    </dgm:pt>
    <dgm:pt modelId="{034BEBC8-B990-45DC-A406-3A2FEE0A07D7}" type="sibTrans" cxnId="{6D8B70C6-80C9-4759-8048-C9384FBC6DBE}">
      <dgm:prSet/>
      <dgm:spPr/>
      <dgm:t>
        <a:bodyPr/>
        <a:lstStyle/>
        <a:p>
          <a:endParaRPr lang="ru-RU"/>
        </a:p>
      </dgm:t>
    </dgm:pt>
    <dgm:pt modelId="{F08906AF-3F72-4E08-A7C7-33EA5A40BAA4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ситуацию </a:t>
          </a:r>
        </a:p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со-бытия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участников события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C3581-FCA6-4FAE-AF7A-796DD9BFE791}" type="parTrans" cxnId="{FB018CD8-C258-4F51-8FB2-C32CFDEF4873}">
      <dgm:prSet/>
      <dgm:spPr/>
      <dgm:t>
        <a:bodyPr/>
        <a:lstStyle/>
        <a:p>
          <a:endParaRPr lang="ru-RU"/>
        </a:p>
      </dgm:t>
    </dgm:pt>
    <dgm:pt modelId="{C98744D7-9FF4-4641-8404-C5AFFB8F0F05}" type="sibTrans" cxnId="{FB018CD8-C258-4F51-8FB2-C32CFDEF4873}">
      <dgm:prSet/>
      <dgm:spPr/>
      <dgm:t>
        <a:bodyPr/>
        <a:lstStyle/>
        <a:p>
          <a:endParaRPr lang="ru-RU"/>
        </a:p>
      </dgm:t>
    </dgm:pt>
    <dgm:pt modelId="{2D063E9A-13D7-44C2-BCE4-026DB925ED0C}" type="pres">
      <dgm:prSet presAssocID="{B074AAC2-2859-46AD-85FF-17AEE5F53527}" presName="arrowDiagram" presStyleCnt="0">
        <dgm:presLayoutVars>
          <dgm:chMax val="5"/>
          <dgm:dir/>
          <dgm:resizeHandles val="exact"/>
        </dgm:presLayoutVars>
      </dgm:prSet>
      <dgm:spPr/>
    </dgm:pt>
    <dgm:pt modelId="{DF927CC6-F699-420A-A29E-4FDDDD3B09F2}" type="pres">
      <dgm:prSet presAssocID="{B074AAC2-2859-46AD-85FF-17AEE5F53527}" presName="arrow" presStyleLbl="bgShp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E2B3A09-63BD-4C8A-A09F-82D52AEA25C5}" type="pres">
      <dgm:prSet presAssocID="{B074AAC2-2859-46AD-85FF-17AEE5F53527}" presName="arrowDiagram3" presStyleCnt="0"/>
      <dgm:spPr/>
    </dgm:pt>
    <dgm:pt modelId="{897CE4D5-ABA6-419D-875D-38974A55C559}" type="pres">
      <dgm:prSet presAssocID="{CBA8628F-BA09-48FB-A367-8D7609CA8DB2}" presName="bullet3a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23D24EF7-5741-49FB-9CAC-1B93E96F88BF}" type="pres">
      <dgm:prSet presAssocID="{CBA8628F-BA09-48FB-A367-8D7609CA8DB2}" presName="textBox3a" presStyleLbl="revTx" presStyleIdx="0" presStyleCnt="3" custScaleX="119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0F993-364A-4463-8278-EDE88499E7FA}" type="pres">
      <dgm:prSet presAssocID="{6BF96384-F2DA-4144-9B05-9DC105C26DCC}" presName="bullet3b" presStyleLbl="node1" presStyleIdx="1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437D2DE1-C4ED-40BE-8293-B44B7C9A0D4B}" type="pres">
      <dgm:prSet presAssocID="{6BF96384-F2DA-4144-9B05-9DC105C26DC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FB4E8-A50A-4C79-8331-A08B46952516}" type="pres">
      <dgm:prSet presAssocID="{F08906AF-3F72-4E08-A7C7-33EA5A40BAA4}" presName="bullet3c" presStyleLbl="node1" presStyleIdx="2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1A2705ED-4585-4418-AED3-58025E22C236}" type="pres">
      <dgm:prSet presAssocID="{F08906AF-3F72-4E08-A7C7-33EA5A40BAA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F522C1-D0DB-4AE1-BE72-1E8F11EC87EC}" type="presOf" srcId="{B074AAC2-2859-46AD-85FF-17AEE5F53527}" destId="{2D063E9A-13D7-44C2-BCE4-026DB925ED0C}" srcOrd="0" destOrd="0" presId="urn:microsoft.com/office/officeart/2005/8/layout/arrow2"/>
    <dgm:cxn modelId="{4BF47E32-7BDD-4C68-BD9B-162F6E2A34D8}" srcId="{B074AAC2-2859-46AD-85FF-17AEE5F53527}" destId="{CBA8628F-BA09-48FB-A367-8D7609CA8DB2}" srcOrd="0" destOrd="0" parTransId="{7870BC54-BE7E-4462-A0FB-58CF9D76B2B2}" sibTransId="{E59B721C-0F9B-4881-8410-F13ADA108679}"/>
    <dgm:cxn modelId="{C06782F7-B94D-4037-BD6F-B179FAA9AAF3}" type="presOf" srcId="{CBA8628F-BA09-48FB-A367-8D7609CA8DB2}" destId="{23D24EF7-5741-49FB-9CAC-1B93E96F88BF}" srcOrd="0" destOrd="0" presId="urn:microsoft.com/office/officeart/2005/8/layout/arrow2"/>
    <dgm:cxn modelId="{6D8B70C6-80C9-4759-8048-C9384FBC6DBE}" srcId="{B074AAC2-2859-46AD-85FF-17AEE5F53527}" destId="{6BF96384-F2DA-4144-9B05-9DC105C26DCC}" srcOrd="1" destOrd="0" parTransId="{3F3971D2-2B86-4A0C-8047-8872AA1142D6}" sibTransId="{034BEBC8-B990-45DC-A406-3A2FEE0A07D7}"/>
    <dgm:cxn modelId="{FB018CD8-C258-4F51-8FB2-C32CFDEF4873}" srcId="{B074AAC2-2859-46AD-85FF-17AEE5F53527}" destId="{F08906AF-3F72-4E08-A7C7-33EA5A40BAA4}" srcOrd="2" destOrd="0" parTransId="{BFDC3581-FCA6-4FAE-AF7A-796DD9BFE791}" sibTransId="{C98744D7-9FF4-4641-8404-C5AFFB8F0F05}"/>
    <dgm:cxn modelId="{46B29636-BE59-4DA5-B916-12D039142C73}" type="presOf" srcId="{6BF96384-F2DA-4144-9B05-9DC105C26DCC}" destId="{437D2DE1-C4ED-40BE-8293-B44B7C9A0D4B}" srcOrd="0" destOrd="0" presId="urn:microsoft.com/office/officeart/2005/8/layout/arrow2"/>
    <dgm:cxn modelId="{22A75C39-35BD-428E-AE9F-85CCD3E355D0}" type="presOf" srcId="{F08906AF-3F72-4E08-A7C7-33EA5A40BAA4}" destId="{1A2705ED-4585-4418-AED3-58025E22C236}" srcOrd="0" destOrd="0" presId="urn:microsoft.com/office/officeart/2005/8/layout/arrow2"/>
    <dgm:cxn modelId="{EEA6B8CC-3354-4D1C-B0A7-6A4E59FA61ED}" type="presParOf" srcId="{2D063E9A-13D7-44C2-BCE4-026DB925ED0C}" destId="{DF927CC6-F699-420A-A29E-4FDDDD3B09F2}" srcOrd="0" destOrd="0" presId="urn:microsoft.com/office/officeart/2005/8/layout/arrow2"/>
    <dgm:cxn modelId="{F3A94791-4DED-4BB5-8B9A-FDA181904B81}" type="presParOf" srcId="{2D063E9A-13D7-44C2-BCE4-026DB925ED0C}" destId="{DE2B3A09-63BD-4C8A-A09F-82D52AEA25C5}" srcOrd="1" destOrd="0" presId="urn:microsoft.com/office/officeart/2005/8/layout/arrow2"/>
    <dgm:cxn modelId="{0955B515-4018-485F-A404-E3E29FA1624D}" type="presParOf" srcId="{DE2B3A09-63BD-4C8A-A09F-82D52AEA25C5}" destId="{897CE4D5-ABA6-419D-875D-38974A55C559}" srcOrd="0" destOrd="0" presId="urn:microsoft.com/office/officeart/2005/8/layout/arrow2"/>
    <dgm:cxn modelId="{A78D8CD7-3A9D-4D08-8D09-DD4DFB35EC91}" type="presParOf" srcId="{DE2B3A09-63BD-4C8A-A09F-82D52AEA25C5}" destId="{23D24EF7-5741-49FB-9CAC-1B93E96F88BF}" srcOrd="1" destOrd="0" presId="urn:microsoft.com/office/officeart/2005/8/layout/arrow2"/>
    <dgm:cxn modelId="{56FF5395-AC46-47FA-BAAA-596176687083}" type="presParOf" srcId="{DE2B3A09-63BD-4C8A-A09F-82D52AEA25C5}" destId="{44B0F993-364A-4463-8278-EDE88499E7FA}" srcOrd="2" destOrd="0" presId="urn:microsoft.com/office/officeart/2005/8/layout/arrow2"/>
    <dgm:cxn modelId="{CB685F3E-92CA-42E3-8314-C09FD89E0AE5}" type="presParOf" srcId="{DE2B3A09-63BD-4C8A-A09F-82D52AEA25C5}" destId="{437D2DE1-C4ED-40BE-8293-B44B7C9A0D4B}" srcOrd="3" destOrd="0" presId="urn:microsoft.com/office/officeart/2005/8/layout/arrow2"/>
    <dgm:cxn modelId="{983D9B1F-16E7-44D5-977D-60AAE6F159F2}" type="presParOf" srcId="{DE2B3A09-63BD-4C8A-A09F-82D52AEA25C5}" destId="{5ECFB4E8-A50A-4C79-8331-A08B46952516}" srcOrd="4" destOrd="0" presId="urn:microsoft.com/office/officeart/2005/8/layout/arrow2"/>
    <dgm:cxn modelId="{012C2CD3-2F10-4779-811B-BB5F2AED96C6}" type="presParOf" srcId="{DE2B3A09-63BD-4C8A-A09F-82D52AEA25C5}" destId="{1A2705ED-4585-4418-AED3-58025E22C236}" srcOrd="5" destOrd="0" presId="urn:microsoft.com/office/officeart/2005/8/layout/arrow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23A9CE-E0D5-4AF0-9304-F42122EBACA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8281D4F-2ED9-4582-A7D7-4AE6CEED859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Эффективные подходы в учебно-воспитательном процессе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CA49BE-8522-48A6-B6F2-9ED683F3C026}" type="parTrans" cxnId="{BD7C7C60-9FAA-40EC-8777-461AB7318D86}">
      <dgm:prSet/>
      <dgm:spPr/>
      <dgm:t>
        <a:bodyPr/>
        <a:lstStyle/>
        <a:p>
          <a:endParaRPr lang="ru-RU"/>
        </a:p>
      </dgm:t>
    </dgm:pt>
    <dgm:pt modelId="{B1AFB2F1-C048-4AC1-8BAA-D9AB03843165}" type="sibTrans" cxnId="{BD7C7C60-9FAA-40EC-8777-461AB7318D8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212052F-5679-4454-8EA6-07A61F5A095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</a:t>
          </a:r>
          <a:r>
            <a:rPr lang="ru-RU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технологии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образователь-ные</a:t>
          </a:r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воспитательные)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3A8673-B92F-4E0F-8B99-3089D1CC1288}" type="parTrans" cxnId="{D9639D1F-FB9D-400C-9802-3F5F6E730EE7}">
      <dgm:prSet/>
      <dgm:spPr/>
      <dgm:t>
        <a:bodyPr/>
        <a:lstStyle/>
        <a:p>
          <a:endParaRPr lang="ru-RU"/>
        </a:p>
      </dgm:t>
    </dgm:pt>
    <dgm:pt modelId="{1E329224-FB20-49E1-B50C-F85F81BCB346}" type="sibTrans" cxnId="{D9639D1F-FB9D-400C-9802-3F5F6E730EE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792115B-6B61-4067-9655-2EFDFE2863B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iblet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и организация условий, инициирующих детское действие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2B801-9471-40DB-B63B-BDCF318092E1}" type="parTrans" cxnId="{78F602A2-66EC-432C-8765-000668EC2C7D}">
      <dgm:prSet/>
      <dgm:spPr/>
      <dgm:t>
        <a:bodyPr/>
        <a:lstStyle/>
        <a:p>
          <a:endParaRPr lang="ru-RU"/>
        </a:p>
      </dgm:t>
    </dgm:pt>
    <dgm:pt modelId="{FCC91BB7-ED4A-4C4B-A249-CE4DB123D8EA}" type="sibTrans" cxnId="{78F602A2-66EC-432C-8765-000668EC2C7D}">
      <dgm:prSet/>
      <dgm:spPr/>
      <dgm:t>
        <a:bodyPr/>
        <a:lstStyle/>
        <a:p>
          <a:endParaRPr lang="ru-RU"/>
        </a:p>
      </dgm:t>
    </dgm:pt>
    <dgm:pt modelId="{84E44AE4-AD3E-459F-B860-CFA2A8F15504}" type="pres">
      <dgm:prSet presAssocID="{9D23A9CE-E0D5-4AF0-9304-F42122EBACA3}" presName="Name0" presStyleCnt="0">
        <dgm:presLayoutVars>
          <dgm:dir/>
          <dgm:resizeHandles val="exact"/>
        </dgm:presLayoutVars>
      </dgm:prSet>
      <dgm:spPr/>
    </dgm:pt>
    <dgm:pt modelId="{60AF733C-F916-4498-9E88-BC0671E1D0A4}" type="pres">
      <dgm:prSet presAssocID="{9D23A9CE-E0D5-4AF0-9304-F42122EBACA3}" presName="vNodes" presStyleCnt="0"/>
      <dgm:spPr/>
    </dgm:pt>
    <dgm:pt modelId="{D795BE69-A567-433A-9882-D6552BF9F6A3}" type="pres">
      <dgm:prSet presAssocID="{F8281D4F-2ED9-4582-A7D7-4AE6CEED859D}" presName="node" presStyleLbl="node1" presStyleIdx="0" presStyleCnt="3" custScaleX="11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897A7-C949-4679-AC75-4E1AF051BEC9}" type="pres">
      <dgm:prSet presAssocID="{B1AFB2F1-C048-4AC1-8BAA-D9AB03843165}" presName="spacerT" presStyleCnt="0"/>
      <dgm:spPr/>
    </dgm:pt>
    <dgm:pt modelId="{6BFD257E-5E93-4857-B21E-F6448E7070B8}" type="pres">
      <dgm:prSet presAssocID="{B1AFB2F1-C048-4AC1-8BAA-D9AB0384316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8C4830B-EDE4-49BB-BDFE-D51601F0BF0C}" type="pres">
      <dgm:prSet presAssocID="{B1AFB2F1-C048-4AC1-8BAA-D9AB03843165}" presName="spacerB" presStyleCnt="0"/>
      <dgm:spPr/>
    </dgm:pt>
    <dgm:pt modelId="{0006C259-0F78-4C66-880D-9075B29CFEF2}" type="pres">
      <dgm:prSet presAssocID="{4212052F-5679-4454-8EA6-07A61F5A0952}" presName="node" presStyleLbl="node1" presStyleIdx="1" presStyleCnt="3" custScaleX="11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2FD60-A98F-49DF-8DB9-D9672F1DF0B2}" type="pres">
      <dgm:prSet presAssocID="{9D23A9CE-E0D5-4AF0-9304-F42122EBACA3}" presName="sibTransLast" presStyleLbl="sibTrans2D1" presStyleIdx="1" presStyleCnt="2" custScaleX="262047" custLinFactNeighborX="-56422" custLinFactNeighborY="3912"/>
      <dgm:spPr/>
      <dgm:t>
        <a:bodyPr/>
        <a:lstStyle/>
        <a:p>
          <a:endParaRPr lang="ru-RU"/>
        </a:p>
      </dgm:t>
    </dgm:pt>
    <dgm:pt modelId="{483A8377-B2C2-4AD2-910C-8C10F3D7919E}" type="pres">
      <dgm:prSet presAssocID="{9D23A9CE-E0D5-4AF0-9304-F42122EBACA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0D07274-47B0-4ED2-AB25-11EC17A662EC}" type="pres">
      <dgm:prSet presAssocID="{9D23A9CE-E0D5-4AF0-9304-F42122EBACA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39D1F-FB9D-400C-9802-3F5F6E730EE7}" srcId="{9D23A9CE-E0D5-4AF0-9304-F42122EBACA3}" destId="{4212052F-5679-4454-8EA6-07A61F5A0952}" srcOrd="1" destOrd="0" parTransId="{B53A8673-B92F-4E0F-8B99-3089D1CC1288}" sibTransId="{1E329224-FB20-49E1-B50C-F85F81BCB346}"/>
    <dgm:cxn modelId="{D2A0D9CD-3718-4799-AF23-14B9382721EE}" type="presOf" srcId="{1E329224-FB20-49E1-B50C-F85F81BCB346}" destId="{483A8377-B2C2-4AD2-910C-8C10F3D7919E}" srcOrd="1" destOrd="0" presId="urn:microsoft.com/office/officeart/2005/8/layout/equation2"/>
    <dgm:cxn modelId="{78F602A2-66EC-432C-8765-000668EC2C7D}" srcId="{9D23A9CE-E0D5-4AF0-9304-F42122EBACA3}" destId="{7792115B-6B61-4067-9655-2EFDFE2863B2}" srcOrd="2" destOrd="0" parTransId="{16A2B801-9471-40DB-B63B-BDCF318092E1}" sibTransId="{FCC91BB7-ED4A-4C4B-A249-CE4DB123D8EA}"/>
    <dgm:cxn modelId="{AB83E5F5-8E6D-4C13-82B0-C1D4B9D8815B}" type="presOf" srcId="{7792115B-6B61-4067-9655-2EFDFE2863B2}" destId="{80D07274-47B0-4ED2-AB25-11EC17A662EC}" srcOrd="0" destOrd="0" presId="urn:microsoft.com/office/officeart/2005/8/layout/equation2"/>
    <dgm:cxn modelId="{70920D34-9808-4A4B-8D0E-70C06936AFAA}" type="presOf" srcId="{1E329224-FB20-49E1-B50C-F85F81BCB346}" destId="{DD62FD60-A98F-49DF-8DB9-D9672F1DF0B2}" srcOrd="0" destOrd="0" presId="urn:microsoft.com/office/officeart/2005/8/layout/equation2"/>
    <dgm:cxn modelId="{BD7C7C60-9FAA-40EC-8777-461AB7318D86}" srcId="{9D23A9CE-E0D5-4AF0-9304-F42122EBACA3}" destId="{F8281D4F-2ED9-4582-A7D7-4AE6CEED859D}" srcOrd="0" destOrd="0" parTransId="{3ACA49BE-8522-48A6-B6F2-9ED683F3C026}" sibTransId="{B1AFB2F1-C048-4AC1-8BAA-D9AB03843165}"/>
    <dgm:cxn modelId="{6D92B786-AEC3-4F7E-AD51-2F10F829264E}" type="presOf" srcId="{B1AFB2F1-C048-4AC1-8BAA-D9AB03843165}" destId="{6BFD257E-5E93-4857-B21E-F6448E7070B8}" srcOrd="0" destOrd="0" presId="urn:microsoft.com/office/officeart/2005/8/layout/equation2"/>
    <dgm:cxn modelId="{97ABE809-7ECF-4175-BFD9-5E5F2BAD52EC}" type="presOf" srcId="{9D23A9CE-E0D5-4AF0-9304-F42122EBACA3}" destId="{84E44AE4-AD3E-459F-B860-CFA2A8F15504}" srcOrd="0" destOrd="0" presId="urn:microsoft.com/office/officeart/2005/8/layout/equation2"/>
    <dgm:cxn modelId="{CAAE8A83-8722-47B2-B9A9-A19F6AD2BD46}" type="presOf" srcId="{4212052F-5679-4454-8EA6-07A61F5A0952}" destId="{0006C259-0F78-4C66-880D-9075B29CFEF2}" srcOrd="0" destOrd="0" presId="urn:microsoft.com/office/officeart/2005/8/layout/equation2"/>
    <dgm:cxn modelId="{7CE05862-561A-47BE-8698-329EAEB31309}" type="presOf" srcId="{F8281D4F-2ED9-4582-A7D7-4AE6CEED859D}" destId="{D795BE69-A567-433A-9882-D6552BF9F6A3}" srcOrd="0" destOrd="0" presId="urn:microsoft.com/office/officeart/2005/8/layout/equation2"/>
    <dgm:cxn modelId="{DBDAA9BA-B82A-44F3-ADFE-3BA3AE6DA5A4}" type="presParOf" srcId="{84E44AE4-AD3E-459F-B860-CFA2A8F15504}" destId="{60AF733C-F916-4498-9E88-BC0671E1D0A4}" srcOrd="0" destOrd="0" presId="urn:microsoft.com/office/officeart/2005/8/layout/equation2"/>
    <dgm:cxn modelId="{55C4A157-327D-4CAF-BF37-648923E791AF}" type="presParOf" srcId="{60AF733C-F916-4498-9E88-BC0671E1D0A4}" destId="{D795BE69-A567-433A-9882-D6552BF9F6A3}" srcOrd="0" destOrd="0" presId="urn:microsoft.com/office/officeart/2005/8/layout/equation2"/>
    <dgm:cxn modelId="{83C5B088-B98A-4B29-8025-02CDAF7A71FA}" type="presParOf" srcId="{60AF733C-F916-4498-9E88-BC0671E1D0A4}" destId="{127897A7-C949-4679-AC75-4E1AF051BEC9}" srcOrd="1" destOrd="0" presId="urn:microsoft.com/office/officeart/2005/8/layout/equation2"/>
    <dgm:cxn modelId="{A0910BF1-D70F-43BB-A0C9-73496C31B1B4}" type="presParOf" srcId="{60AF733C-F916-4498-9E88-BC0671E1D0A4}" destId="{6BFD257E-5E93-4857-B21E-F6448E7070B8}" srcOrd="2" destOrd="0" presId="urn:microsoft.com/office/officeart/2005/8/layout/equation2"/>
    <dgm:cxn modelId="{7DFC93E8-9753-4C07-9FE5-09F074E3882A}" type="presParOf" srcId="{60AF733C-F916-4498-9E88-BC0671E1D0A4}" destId="{D8C4830B-EDE4-49BB-BDFE-D51601F0BF0C}" srcOrd="3" destOrd="0" presId="urn:microsoft.com/office/officeart/2005/8/layout/equation2"/>
    <dgm:cxn modelId="{3D9CDA5B-4EA8-430A-998D-902280D8831E}" type="presParOf" srcId="{60AF733C-F916-4498-9E88-BC0671E1D0A4}" destId="{0006C259-0F78-4C66-880D-9075B29CFEF2}" srcOrd="4" destOrd="0" presId="urn:microsoft.com/office/officeart/2005/8/layout/equation2"/>
    <dgm:cxn modelId="{9F48BDC9-7E7C-49DF-AA15-B523E38E036E}" type="presParOf" srcId="{84E44AE4-AD3E-459F-B860-CFA2A8F15504}" destId="{DD62FD60-A98F-49DF-8DB9-D9672F1DF0B2}" srcOrd="1" destOrd="0" presId="urn:microsoft.com/office/officeart/2005/8/layout/equation2"/>
    <dgm:cxn modelId="{57479168-4A7B-4787-85B2-972D90D4DB26}" type="presParOf" srcId="{DD62FD60-A98F-49DF-8DB9-D9672F1DF0B2}" destId="{483A8377-B2C2-4AD2-910C-8C10F3D7919E}" srcOrd="0" destOrd="0" presId="urn:microsoft.com/office/officeart/2005/8/layout/equation2"/>
    <dgm:cxn modelId="{FEA2A6F8-0C35-4345-8D49-462BEEFBE4D6}" type="presParOf" srcId="{84E44AE4-AD3E-459F-B860-CFA2A8F15504}" destId="{80D07274-47B0-4ED2-AB25-11EC17A662EC}" srcOrd="2" destOrd="0" presId="urn:microsoft.com/office/officeart/2005/8/layout/equati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1DE310-2D27-47BB-B8DA-86495AC419C4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F685237-04D9-4732-A580-AF7CD1D156AD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Делаю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4EC02-6C48-45A2-AD6C-C2CC01B57030}" type="parTrans" cxnId="{267AC6D4-D05C-4020-8547-687E3B42EFD6}">
      <dgm:prSet/>
      <dgm:spPr/>
      <dgm:t>
        <a:bodyPr/>
        <a:lstStyle/>
        <a:p>
          <a:endParaRPr lang="ru-RU"/>
        </a:p>
      </dgm:t>
    </dgm:pt>
    <dgm:pt modelId="{85555C4B-5FAA-4059-A858-CF13EC4FCA9E}" type="sibTrans" cxnId="{267AC6D4-D05C-4020-8547-687E3B42EFD6}">
      <dgm:prSet/>
      <dgm:spPr/>
      <dgm:t>
        <a:bodyPr/>
        <a:lstStyle/>
        <a:p>
          <a:endParaRPr lang="ru-RU"/>
        </a:p>
      </dgm:t>
    </dgm:pt>
    <dgm:pt modelId="{1FD84092-4223-4FF8-87FE-8239A0B14CF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Стремлюсь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A3AD3-58F1-4C85-8943-88AE855F0AA5}" type="parTrans" cxnId="{B298D550-29D2-4895-AB2F-F0B49122A294}">
      <dgm:prSet/>
      <dgm:spPr/>
      <dgm:t>
        <a:bodyPr/>
        <a:lstStyle/>
        <a:p>
          <a:endParaRPr lang="ru-RU"/>
        </a:p>
      </dgm:t>
    </dgm:pt>
    <dgm:pt modelId="{3AB2016E-04CA-46DB-99E4-D1D658F33A11}" type="sibTrans" cxnId="{B298D550-29D2-4895-AB2F-F0B49122A294}">
      <dgm:prSet/>
      <dgm:spPr/>
      <dgm:t>
        <a:bodyPr/>
        <a:lstStyle/>
        <a:p>
          <a:endParaRPr lang="ru-RU"/>
        </a:p>
      </dgm:t>
    </dgm:pt>
    <dgm:pt modelId="{BE5ABB20-7950-443A-B40A-1CBFA2D56DB4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Понимаю</a:t>
          </a:r>
          <a:endParaRPr lang="ru-RU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6E4A3A-14CB-4D23-B74A-5AE08FFD66F7}" type="parTrans" cxnId="{13A14D57-C45C-419A-904C-FC57891A7BAA}">
      <dgm:prSet/>
      <dgm:spPr/>
      <dgm:t>
        <a:bodyPr/>
        <a:lstStyle/>
        <a:p>
          <a:endParaRPr lang="ru-RU"/>
        </a:p>
      </dgm:t>
    </dgm:pt>
    <dgm:pt modelId="{99F2E982-DBEC-4F55-8DBC-3008ECB37BE3}" type="sibTrans" cxnId="{13A14D57-C45C-419A-904C-FC57891A7BAA}">
      <dgm:prSet/>
      <dgm:spPr/>
      <dgm:t>
        <a:bodyPr/>
        <a:lstStyle/>
        <a:p>
          <a:endParaRPr lang="ru-RU"/>
        </a:p>
      </dgm:t>
    </dgm:pt>
    <dgm:pt modelId="{6BA94803-BE07-4C42-99CE-29032A631B60}" type="pres">
      <dgm:prSet presAssocID="{D91DE310-2D27-47BB-B8DA-86495AC419C4}" presName="Name0" presStyleCnt="0">
        <dgm:presLayoutVars>
          <dgm:dir/>
          <dgm:animLvl val="lvl"/>
          <dgm:resizeHandles val="exact"/>
        </dgm:presLayoutVars>
      </dgm:prSet>
      <dgm:spPr/>
    </dgm:pt>
    <dgm:pt modelId="{5001F2ED-BBDE-439C-9C2A-CC21A3A203F1}" type="pres">
      <dgm:prSet presAssocID="{8F685237-04D9-4732-A580-AF7CD1D156AD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36A175D-170B-48A9-999B-E34D7EF61EFE}" type="pres">
      <dgm:prSet presAssocID="{8F685237-04D9-4732-A580-AF7CD1D156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051B96F3-C8F6-494B-BAB7-E51A1720211D}" type="pres">
      <dgm:prSet presAssocID="{8F685237-04D9-4732-A580-AF7CD1D156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522372-E8C2-4F2E-82D6-1541BC5BBECC}" type="pres">
      <dgm:prSet presAssocID="{1FD84092-4223-4FF8-87FE-8239A0B14CFC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3AFED9C-143E-4236-8E71-74F7FEB29DBB}" type="pres">
      <dgm:prSet presAssocID="{1FD84092-4223-4FF8-87FE-8239A0B14CFC}" presName="level" presStyleLbl="node1" presStyleIdx="1" presStyleCnt="3">
        <dgm:presLayoutVars>
          <dgm:chMax val="1"/>
          <dgm:bulletEnabled val="1"/>
        </dgm:presLayoutVars>
      </dgm:prSet>
      <dgm:spPr/>
    </dgm:pt>
    <dgm:pt modelId="{A35F9939-25A4-44B9-8CB0-5F9B0CD7B683}" type="pres">
      <dgm:prSet presAssocID="{1FD84092-4223-4FF8-87FE-8239A0B14C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FEA93D-0AF0-4D3D-B32D-13367352FD9C}" type="pres">
      <dgm:prSet presAssocID="{BE5ABB20-7950-443A-B40A-1CBFA2D56DB4}" presName="Name8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59DD8454-075F-4291-B513-3784D21540BE}" type="pres">
      <dgm:prSet presAssocID="{BE5ABB20-7950-443A-B40A-1CBFA2D56DB4}" presName="level" presStyleLbl="node1" presStyleIdx="2" presStyleCnt="3">
        <dgm:presLayoutVars>
          <dgm:chMax val="1"/>
          <dgm:bulletEnabled val="1"/>
        </dgm:presLayoutVars>
      </dgm:prSet>
      <dgm:spPr/>
    </dgm:pt>
    <dgm:pt modelId="{2DB83E8B-915B-4622-AFC0-A333AF7FEA02}" type="pres">
      <dgm:prSet presAssocID="{BE5ABB20-7950-443A-B40A-1CBFA2D56D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EAF02E-DAF9-429B-B84A-9F506AD2DE13}" type="presOf" srcId="{8F685237-04D9-4732-A580-AF7CD1D156AD}" destId="{E36A175D-170B-48A9-999B-E34D7EF61EFE}" srcOrd="0" destOrd="0" presId="urn:microsoft.com/office/officeart/2005/8/layout/pyramid1"/>
    <dgm:cxn modelId="{57F83909-56DC-49A5-9855-6EB63F301D51}" type="presOf" srcId="{8F685237-04D9-4732-A580-AF7CD1D156AD}" destId="{051B96F3-C8F6-494B-BAB7-E51A1720211D}" srcOrd="1" destOrd="0" presId="urn:microsoft.com/office/officeart/2005/8/layout/pyramid1"/>
    <dgm:cxn modelId="{13A14D57-C45C-419A-904C-FC57891A7BAA}" srcId="{D91DE310-2D27-47BB-B8DA-86495AC419C4}" destId="{BE5ABB20-7950-443A-B40A-1CBFA2D56DB4}" srcOrd="2" destOrd="0" parTransId="{3E6E4A3A-14CB-4D23-B74A-5AE08FFD66F7}" sibTransId="{99F2E982-DBEC-4F55-8DBC-3008ECB37BE3}"/>
    <dgm:cxn modelId="{76732261-CE06-45E0-86CA-C0E779FA0C21}" type="presOf" srcId="{BE5ABB20-7950-443A-B40A-1CBFA2D56DB4}" destId="{2DB83E8B-915B-4622-AFC0-A333AF7FEA02}" srcOrd="1" destOrd="0" presId="urn:microsoft.com/office/officeart/2005/8/layout/pyramid1"/>
    <dgm:cxn modelId="{0EEF7F54-4CBC-44F6-BD07-E1FA9484F367}" type="presOf" srcId="{D91DE310-2D27-47BB-B8DA-86495AC419C4}" destId="{6BA94803-BE07-4C42-99CE-29032A631B60}" srcOrd="0" destOrd="0" presId="urn:microsoft.com/office/officeart/2005/8/layout/pyramid1"/>
    <dgm:cxn modelId="{875A4F7A-E2CD-4EE1-8F18-3753150AC3D1}" type="presOf" srcId="{BE5ABB20-7950-443A-B40A-1CBFA2D56DB4}" destId="{59DD8454-075F-4291-B513-3784D21540BE}" srcOrd="0" destOrd="0" presId="urn:microsoft.com/office/officeart/2005/8/layout/pyramid1"/>
    <dgm:cxn modelId="{23CA71AB-8380-4605-99E2-B75C1F6C78D1}" type="presOf" srcId="{1FD84092-4223-4FF8-87FE-8239A0B14CFC}" destId="{A35F9939-25A4-44B9-8CB0-5F9B0CD7B683}" srcOrd="1" destOrd="0" presId="urn:microsoft.com/office/officeart/2005/8/layout/pyramid1"/>
    <dgm:cxn modelId="{267AC6D4-D05C-4020-8547-687E3B42EFD6}" srcId="{D91DE310-2D27-47BB-B8DA-86495AC419C4}" destId="{8F685237-04D9-4732-A580-AF7CD1D156AD}" srcOrd="0" destOrd="0" parTransId="{1D54EC02-6C48-45A2-AD6C-C2CC01B57030}" sibTransId="{85555C4B-5FAA-4059-A858-CF13EC4FCA9E}"/>
    <dgm:cxn modelId="{B298D550-29D2-4895-AB2F-F0B49122A294}" srcId="{D91DE310-2D27-47BB-B8DA-86495AC419C4}" destId="{1FD84092-4223-4FF8-87FE-8239A0B14CFC}" srcOrd="1" destOrd="0" parTransId="{537A3AD3-58F1-4C85-8943-88AE855F0AA5}" sibTransId="{3AB2016E-04CA-46DB-99E4-D1D658F33A11}"/>
    <dgm:cxn modelId="{F28AB504-F420-45AF-8F03-74F86D72A341}" type="presOf" srcId="{1FD84092-4223-4FF8-87FE-8239A0B14CFC}" destId="{43AFED9C-143E-4236-8E71-74F7FEB29DBB}" srcOrd="0" destOrd="0" presId="urn:microsoft.com/office/officeart/2005/8/layout/pyramid1"/>
    <dgm:cxn modelId="{5FE5AA53-F6DB-4B06-B0E4-F6CD571293DA}" type="presParOf" srcId="{6BA94803-BE07-4C42-99CE-29032A631B60}" destId="{5001F2ED-BBDE-439C-9C2A-CC21A3A203F1}" srcOrd="0" destOrd="0" presId="urn:microsoft.com/office/officeart/2005/8/layout/pyramid1"/>
    <dgm:cxn modelId="{8652D564-0839-4C90-854F-3103216A2008}" type="presParOf" srcId="{5001F2ED-BBDE-439C-9C2A-CC21A3A203F1}" destId="{E36A175D-170B-48A9-999B-E34D7EF61EFE}" srcOrd="0" destOrd="0" presId="urn:microsoft.com/office/officeart/2005/8/layout/pyramid1"/>
    <dgm:cxn modelId="{C46346AA-0C50-4582-ACC2-AA5EAA8358F1}" type="presParOf" srcId="{5001F2ED-BBDE-439C-9C2A-CC21A3A203F1}" destId="{051B96F3-C8F6-494B-BAB7-E51A1720211D}" srcOrd="1" destOrd="0" presId="urn:microsoft.com/office/officeart/2005/8/layout/pyramid1"/>
    <dgm:cxn modelId="{2A462FDA-89A8-4D43-B4FF-4A5FD0BE31BB}" type="presParOf" srcId="{6BA94803-BE07-4C42-99CE-29032A631B60}" destId="{C2522372-E8C2-4F2E-82D6-1541BC5BBECC}" srcOrd="1" destOrd="0" presId="urn:microsoft.com/office/officeart/2005/8/layout/pyramid1"/>
    <dgm:cxn modelId="{2589C895-0439-4D38-A236-F899DE3BFA1C}" type="presParOf" srcId="{C2522372-E8C2-4F2E-82D6-1541BC5BBECC}" destId="{43AFED9C-143E-4236-8E71-74F7FEB29DBB}" srcOrd="0" destOrd="0" presId="urn:microsoft.com/office/officeart/2005/8/layout/pyramid1"/>
    <dgm:cxn modelId="{D2E0FD4F-2AE0-4FC4-B246-B8AC23120594}" type="presParOf" srcId="{C2522372-E8C2-4F2E-82D6-1541BC5BBECC}" destId="{A35F9939-25A4-44B9-8CB0-5F9B0CD7B683}" srcOrd="1" destOrd="0" presId="urn:microsoft.com/office/officeart/2005/8/layout/pyramid1"/>
    <dgm:cxn modelId="{298B15C8-C3D1-4042-985E-8EF72DE90176}" type="presParOf" srcId="{6BA94803-BE07-4C42-99CE-29032A631B60}" destId="{AFFEA93D-0AF0-4D3D-B32D-13367352FD9C}" srcOrd="2" destOrd="0" presId="urn:microsoft.com/office/officeart/2005/8/layout/pyramid1"/>
    <dgm:cxn modelId="{40462BD3-6251-4CDB-8D05-BE15A11D60B9}" type="presParOf" srcId="{AFFEA93D-0AF0-4D3D-B32D-13367352FD9C}" destId="{59DD8454-075F-4291-B513-3784D21540BE}" srcOrd="0" destOrd="0" presId="urn:microsoft.com/office/officeart/2005/8/layout/pyramid1"/>
    <dgm:cxn modelId="{66D5E4F8-793A-4C22-B6DF-C0E6E2C8B46E}" type="presParOf" srcId="{AFFEA93D-0AF0-4D3D-B32D-13367352FD9C}" destId="{2DB83E8B-915B-4622-AFC0-A333AF7FEA02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7D20-4F3C-4980-8498-74D430CD024F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2F5D-72A2-471D-BE95-3BF76EF64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2F5D-72A2-471D-BE95-3BF76EF64C8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2F5D-72A2-471D-BE95-3BF76EF64C8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904A8-71C0-4558-9D5A-9F79E3466605}" type="slidenum">
              <a:rPr lang="ru-RU"/>
              <a:pPr/>
              <a:t>40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E726F44-31BA-4BD2-B7B6-AEA63BD0E971}" type="datetimeFigureOut">
              <a:rPr lang="ru-RU"/>
              <a:pPr>
                <a:defRPr/>
              </a:pPr>
              <a:t>24.04.2012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6DFB76D5-DB03-43D5-81C1-E278B7DC35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2B83-6543-4B98-8384-380FE9BB5EF4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390E-0762-4FD7-A665-9567CA1A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F994-9284-4E25-BCCB-71507305D025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E48E-F6F5-4C9A-8284-78F56A861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46E8-2B30-4B92-8B9E-B1B122E61189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49CB-9569-4011-95BB-FF11D23DA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D734-1017-4F2D-9BAB-38BB9B7D9E49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2513-DD58-45D3-BEE8-FDEECD61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A195-47D3-4955-91F3-AF285BBAAF70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F63A-F328-4449-9812-91432FBB0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C7B9-137B-4174-B198-E810A752CA71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2385-B3E3-46F9-B23A-353B4F1C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3F1D-1979-4893-B1A7-5CE5AC9EA005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D331-DD78-462D-9317-1BC21510D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72C9-1630-4C2A-8B0C-05D521EFC18B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1955-D537-4D84-924A-AC3195B2C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51A3-6FE5-49BC-ADCE-1EB26F468F69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0265-9422-4A64-A4E3-08E4FC3D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4C9E-65F9-482C-A62D-B7B66FE00B13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1303-6C14-4A0B-A780-6CDEA4EDB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2F0C02-4AA4-4DE6-9758-187A90EBDAFC}" type="datetimeFigureOut">
              <a:rPr lang="ru-RU"/>
              <a:pPr>
                <a:defRPr/>
              </a:pPr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D8DEF1-D350-4086-BAD3-E3B011C64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5.xml"/><Relationship Id="rId10" Type="http://schemas.openxmlformats.org/officeDocument/2006/relationships/slide" Target="slide10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785938"/>
            <a:ext cx="8715436" cy="2857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Актуальные  вопросы  разработки</a:t>
            </a:r>
            <a:br>
              <a:rPr lang="ru-RU" sz="3200" i="1" dirty="0" smtClean="0"/>
            </a:br>
            <a:r>
              <a:rPr lang="ru-RU" sz="3200" i="1" dirty="0" smtClean="0"/>
              <a:t>Программы  воспитания и социализации обучающихся</a:t>
            </a:r>
            <a:br>
              <a:rPr lang="ru-RU" sz="3200" i="1" dirty="0" smtClean="0"/>
            </a:br>
            <a:r>
              <a:rPr lang="ru-RU" sz="3200" i="1" dirty="0" smtClean="0"/>
              <a:t>на ступени основного общего образования</a:t>
            </a:r>
            <a:endParaRPr lang="ru-RU" sz="3200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7"/>
            <a:ext cx="8229600" cy="44116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  <a:hlinkClick r:id="rId2" action="ppaction://hlinksldjump"/>
              </a:rPr>
              <a:t>ПАТРИОТИЗМ;</a:t>
            </a:r>
            <a:endParaRPr lang="ru-RU" sz="2000" i="1" dirty="0" smtClean="0"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СОЦИАЛЬНАЯ СОЛИДАРНОСТЬ;</a:t>
            </a: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  <a:hlinkClick r:id="rId3" action="ppaction://hlinksldjump"/>
              </a:rPr>
              <a:t>ГРАЖДАНСТВЕННОСТЬ; </a:t>
            </a:r>
            <a:endParaRPr lang="ru-RU" sz="2000" i="1" dirty="0" smtClean="0"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ТРАДИЦИОННЫЕ РОССИЙСКИЕ РЕЛИГИИ; </a:t>
            </a: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СЕМЬЯ; </a:t>
            </a: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ТРУД И ТВОРЧЕСТВО; </a:t>
            </a: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ПРИРОДА И ИСКУССТВО; </a:t>
            </a:r>
          </a:p>
          <a:p>
            <a:pPr>
              <a:buFont typeface="+mj-lt"/>
              <a:buAutoNum type="arabicPeriod"/>
            </a:pPr>
            <a:r>
              <a:rPr lang="ru-RU" sz="2000" i="1" dirty="0" smtClean="0">
                <a:latin typeface="+mn-lt"/>
              </a:rPr>
              <a:t>ЧЕЛОВЕЧЕСТВО.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Национальные и общечеловеческие </a:t>
            </a:r>
            <a:b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духовные ценности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Национальные и общечеловеческие 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духовные ценности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214282" y="1214422"/>
          <a:ext cx="871540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D:\Наталия\Фотки всякие\школьные фотки - Ваганов В.Ю\9мая шк07\9мая шк07 005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b="5262"/>
          <a:stretch>
            <a:fillRect/>
          </a:stretch>
        </p:blipFill>
        <p:spPr bwMode="auto">
          <a:xfrm>
            <a:off x="6429388" y="1214422"/>
            <a:ext cx="2714612" cy="1928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5" descr="F:\для презентации\памятник\9 маяплощадь 04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0" y="4786322"/>
            <a:ext cx="276261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3" descr="C:\Documents and Settings\Наташа\Мои документы\Мои рисунки\9.jpg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 r="2808"/>
          <a:stretch>
            <a:fillRect/>
          </a:stretch>
        </p:blipFill>
        <p:spPr bwMode="auto">
          <a:xfrm>
            <a:off x="0" y="1142984"/>
            <a:ext cx="27735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7891" name="Picture 3" descr="D:\Наталия\Фотки всякие\спорт\зарница\SDC13535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t="3333"/>
          <a:stretch>
            <a:fillRect/>
          </a:stretch>
        </p:blipFill>
        <p:spPr bwMode="auto">
          <a:xfrm>
            <a:off x="6286512" y="4786322"/>
            <a:ext cx="2857488" cy="20716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786842" y="6500834"/>
            <a:ext cx="256598" cy="214290"/>
          </a:xfrm>
          <a:prstGeom prst="actionButtonBackPrevious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286388"/>
            <a:ext cx="3357554" cy="1571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-1643106" y="928670"/>
          <a:ext cx="1221589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5" name="Picture 1" descr="D:\Наталия\Фотки всякие\ФОТО ВЫБОРЫ\IMG_3459.JPG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 l="6000" t="16000" r="7000"/>
          <a:stretch>
            <a:fillRect/>
          </a:stretch>
        </p:blipFill>
        <p:spPr bwMode="auto">
          <a:xfrm>
            <a:off x="0" y="0"/>
            <a:ext cx="2762236" cy="20002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D:\Наталия\Фотки всякие\Фото ГИБДД\SDC12121.JPG"/>
          <p:cNvPicPr>
            <a:picLocks noChangeAspect="1" noChangeArrowheads="1"/>
          </p:cNvPicPr>
          <p:nvPr/>
        </p:nvPicPr>
        <p:blipFill>
          <a:blip r:embed="rId7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477013" y="0"/>
            <a:ext cx="2666987" cy="20002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929586" y="5143512"/>
            <a:ext cx="1214414" cy="171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9" name="Picture 5" descr="http://cache.gawkerassets.com/assets/images/commenter/2690000/2699853_1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5" y="4929204"/>
            <a:ext cx="1928795" cy="19287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6867" name="Picture 3" descr="http://wsport.free.fr/2009/IMAGES/Juillet/zakon.jpg"/>
          <p:cNvPicPr>
            <a:picLocks noChangeAspect="1" noChangeArrowheads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0" y="5143512"/>
            <a:ext cx="1967148" cy="17144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Управляющая кнопка: далее 11">
            <a:hlinkClick r:id="rId10" action="ppaction://hlinksldjump" highlightClick="1"/>
          </p:cNvPr>
          <p:cNvSpPr/>
          <p:nvPr/>
        </p:nvSpPr>
        <p:spPr>
          <a:xfrm>
            <a:off x="8786842" y="6572272"/>
            <a:ext cx="185160" cy="185160"/>
          </a:xfrm>
          <a:prstGeom prst="actionButtonForwardNex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643174" y="1214422"/>
            <a:ext cx="4214842" cy="1428760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духовно-нравственного развития и воспитания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1000100" y="2714620"/>
            <a:ext cx="2714644" cy="1071570"/>
          </a:xfrm>
          <a:prstGeom prst="snip2SameRect">
            <a:avLst/>
          </a:prstGeom>
          <a:gradFill>
            <a:gsLst>
              <a:gs pos="0">
                <a:srgbClr val="99FF33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«Патриотизм»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5500694" y="2714620"/>
            <a:ext cx="2857520" cy="1057276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Подпрограмма «Гражданственность»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3857628"/>
            <a:ext cx="1928826" cy="10572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России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0298" y="4214818"/>
            <a:ext cx="1928826" cy="1057276"/>
          </a:xfrm>
          <a:prstGeom prst="ellipse">
            <a:avLst/>
          </a:prstGeom>
          <a:solidFill>
            <a:srgbClr val="E339DB"/>
          </a:solidFill>
          <a:ln>
            <a:solidFill>
              <a:srgbClr val="E339D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своему народу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20" y="5214950"/>
            <a:ext cx="1928826" cy="10572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малой Родине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4714876" y="4143380"/>
            <a:ext cx="2071702" cy="107157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4714876" y="5572140"/>
            <a:ext cx="2071702" cy="107157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Межэтни-ческий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7072298" y="4143380"/>
            <a:ext cx="2071702" cy="107157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правопо-рядок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7072298" y="5572140"/>
            <a:ext cx="2071702" cy="1071570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 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Отечеством, старшими поколениями, семьей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00298" y="5572140"/>
            <a:ext cx="1928826" cy="1057276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Служение Отечеству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071670" y="3786190"/>
            <a:ext cx="484632" cy="292895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858016" y="1643050"/>
            <a:ext cx="1571636" cy="114300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857224" y="1643050"/>
            <a:ext cx="1785950" cy="107157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715140" y="3786190"/>
            <a:ext cx="484632" cy="292895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42844" y="142852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Программа </a:t>
            </a:r>
            <a:b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 обучающихся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1500198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697426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+mn-lt"/>
              </a:rPr>
              <a:t>   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42873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Направления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воспитательной программы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14346" y="1428736"/>
          <a:ext cx="97870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28926" y="3071810"/>
            <a:ext cx="3357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Воспитательная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программа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6083" name="Picture 3" descr="C:\Documents and Settings\Наталия\Рабочий стол\аним\gallery_125_374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071942"/>
            <a:ext cx="1643074" cy="1173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+mn-lt"/>
              </a:rPr>
              <a:t>В содержании учебных предметов важное место теперь играют не столько обучающие задачи, а в первую очередь - воспитательные. Система базовых национальных ценностей не только отражается в содержании обучения, но и сама оказывает существенное влияние на его организацию. 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Урочная </a:t>
            </a: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деятельность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D:\игорь\My Documents\My Videos\КОНФЕРЕНЦИЯ\IMG_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357694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Documents and Settings\Наташа\Мои документы\документы Грешневой\фото для книги\к семинару 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86124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4554538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Базовые ценности должны быть отражены в содержании внеурочных воспитательных мероприятий: праздников, викторин, выставок, дискуссий, игр и т.д., — а также в деятельности кружков, секций, клубов и других форм дополнительного образования. Основной педагогической единицей внеурочной деятельности является 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культурная практика</a:t>
            </a:r>
            <a:r>
              <a:rPr lang="ru-RU" sz="2000" dirty="0" smtClean="0">
                <a:latin typeface="+mn-lt"/>
              </a:rPr>
              <a:t> — организуемое педагогами и воспитанниками культурное событие, участие в котором расширяет их опыт конструктивного, творческого поведения в культуре.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3667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Внеурочная  деятельность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S6300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Наташа\Рабочий стол\КРУЖКИ\IMG_1141.JPG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0" y="4499500"/>
            <a:ext cx="3143240" cy="23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Наташа\Рабочий стол\фотки\_ 060.jpg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 l="10375" t="6336" r="9000" b="6114"/>
          <a:stretch>
            <a:fillRect/>
          </a:stretch>
        </p:blipFill>
        <p:spPr bwMode="auto">
          <a:xfrm>
            <a:off x="3000364" y="3786190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+mn-lt"/>
              </a:rPr>
              <a:t>Внешкольные мероприятия: экскурсии, разнообразные десанты, сборы помощи, благотворительные, экологические, военно-патриотические мероприятия, учебные </a:t>
            </a:r>
            <a:r>
              <a:rPr lang="ru-RU" sz="2000" dirty="0" err="1" smtClean="0">
                <a:latin typeface="+mn-lt"/>
              </a:rPr>
              <a:t>бизнес-мероприятия</a:t>
            </a:r>
            <a:r>
              <a:rPr lang="ru-RU" sz="2000" dirty="0" smtClean="0">
                <a:latin typeface="+mn-lt"/>
              </a:rPr>
              <a:t>, полезные дела и т.д.  — организуются в пределах целостного, социально-открытого образовательного пространства. Основной педагогической единицей внешкольной деятельности является 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социальная практика</a:t>
            </a:r>
            <a:r>
              <a:rPr lang="ru-RU" sz="2000" dirty="0" smtClean="0">
                <a:latin typeface="+mn-lt"/>
              </a:rPr>
              <a:t> — педагогически моделируемая в реальных условиях общественно-значимая задача, участие в решении которой формирует у педагогов и воспитанников социальную компетентность и опыт конструктивного гражданского поведения. 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Внешкольная  деятельность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 descr="D:\Наталия\Фотки всякие\выступление в доме престарелых 19.01.2012\IMG_46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1420" t="22702" b="13394"/>
          <a:stretch>
            <a:fillRect/>
          </a:stretch>
        </p:blipFill>
        <p:spPr bwMode="auto">
          <a:xfrm>
            <a:off x="3286116" y="4857760"/>
            <a:ext cx="2714644" cy="2000240"/>
          </a:xfrm>
          <a:prstGeom prst="rect">
            <a:avLst/>
          </a:prstGeom>
          <a:noFill/>
        </p:spPr>
      </p:pic>
      <p:pic>
        <p:nvPicPr>
          <p:cNvPr id="47107" name="Picture 3" descr="D:\Наталия\Фотки всякие\белоруссия 11\P125013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6602" t="25000" r="26953" b="10000"/>
          <a:stretch>
            <a:fillRect/>
          </a:stretch>
        </p:blipFill>
        <p:spPr bwMode="auto">
          <a:xfrm>
            <a:off x="0" y="4857760"/>
            <a:ext cx="2615699" cy="2000240"/>
          </a:xfrm>
          <a:prstGeom prst="rect">
            <a:avLst/>
          </a:prstGeom>
          <a:noFill/>
        </p:spPr>
      </p:pic>
      <p:pic>
        <p:nvPicPr>
          <p:cNvPr id="7" name="Picture 4" descr="SDC1264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543684" y="4907762"/>
            <a:ext cx="2600316" cy="1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54538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Процессы школьного и семейного воспитания необходимо объединить. Каждая воспитательная подпрограмма должна содержать систему творческих заданий, выполнить которые ребенок может только со своими родителями. Такого рода школьные семейные задания помогают родителям выстраивать содержательно наполненную и ценностно-ориентированную воспитательную деятельность. Взаимодействие семьи и школы содействует духовно-нравственному развитию и гражданскому воспитанию не только школьников, но и их родителей. Такое взаимодействие можно рассматривать как социально-педагогическую технологию нравственного оздоровления общества.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Семейное воспитание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F:\нач.школа\презентация 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14" y="4857760"/>
            <a:ext cx="26669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нач.школа\IMG_098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86116" y="4857760"/>
            <a:ext cx="266698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:\нач.школа\IMG_1194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0" y="4875825"/>
            <a:ext cx="2643174" cy="19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+mn-lt"/>
              </a:rPr>
              <a:t>Чтобы сохранить целостное воспитательное пространство школы необходимо изучение определенной традиционной российской религии. В содержание гуманитарных учебных дисциплин отдельными разделами могут быть включены сюжеты о роли Русской Православной Церкви в развитии нашей страны, раскрыто значение других традиционных религиозных организаций в формировании единого российского народа, основ его культуры, повседневной жизни, авторитета в Европе и мире. Базисный учебный план открывает возможности для изучения школьниками курсов по выбору: "Основы православия", "Основы ислама", "Основы буддизма", "Основы иудаизма".</a:t>
            </a:r>
          </a:p>
          <a:p>
            <a:endParaRPr lang="ru-RU" dirty="0"/>
          </a:p>
        </p:txBody>
      </p:sp>
      <p:pic>
        <p:nvPicPr>
          <p:cNvPr id="48130" name="Picture 2" descr="http://cs6073.vkontakte.ru/u69609528/video/l_b379921e.jpg"/>
          <p:cNvPicPr>
            <a:picLocks noChangeAspect="1" noChangeArrowheads="1"/>
          </p:cNvPicPr>
          <p:nvPr/>
        </p:nvPicPr>
        <p:blipFill>
          <a:blip r:embed="rId2"/>
          <a:srcRect t="6250" b="6249"/>
          <a:stretch>
            <a:fillRect/>
          </a:stretch>
        </p:blipFill>
        <p:spPr bwMode="auto">
          <a:xfrm>
            <a:off x="5878322" y="4714884"/>
            <a:ext cx="3265678" cy="21431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Изучение культурологических основ религий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hesch84.narod.ru/images/fgos-ris2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306271"/>
            <a:ext cx="9144000" cy="55517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2400" dirty="0" smtClean="0">
                <a:latin typeface="+mn-lt"/>
              </a:rPr>
              <a:t>Целью воспитания и социализации обучающихся является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воспитание, социально-педагогическая поддержка становления и развития высоконравственного, ответственного, инициативного и компетентного гражданина России.</a:t>
            </a:r>
          </a:p>
          <a:p>
            <a:pPr>
              <a:spcBef>
                <a:spcPts val="0"/>
              </a:spcBef>
              <a:buNone/>
            </a:pPr>
            <a:endParaRPr lang="ru-RU" sz="24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Цели и задачи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 обучающихся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05152"/>
            <a:ext cx="2428892" cy="30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1.liveinternet.ru/images/attach/c/1/61/661/61661542_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623174"/>
            <a:ext cx="2428860" cy="32348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7688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формирование способности к духовному развитию— «становиться лучше»;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укрепление нравственности;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формирование основ нравственного самосознания личности (совести); 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формирование нравственного смысла учения, социально-ориентированной и общественно полезной деятельности;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формирование морали;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усвоение обучающимся базовых национальных ценностей;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укрепление у подростка позитивной нравственной самооценки, самоуважения и жизненного оптимизма;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развитие эстетических потребностей, ценностей и чувств;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развитие способности открыто выражать и отстаивать свою нравственно позицию;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развитие самостоятельности;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развитие трудолюбия;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осознание нравственного значения будущего профессионального выбора;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осознание подростком ценности человеческой жизни;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+mn-lt"/>
              </a:rPr>
              <a:t>формирование экологической культуры, культуры здорового и безопасного образа жизни.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области формирования личностной культуры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education-portal.com/cimages/multimages/16/student-social-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3" y="4000495"/>
            <a:ext cx="3810007" cy="285750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российской гражданской идентичности;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укрепление веры в Россию, чувства личной ответственности за Отечество;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патриотизма и гражданской солидарности;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навыков сотрудничества с педагогами, сверстниками, родителями, старшими и младшими;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первичных навыков успешной социализации,;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у подростков социальных компетенций;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укрепление доверия к другим людям, у государству;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развитие доброжелательности и эмоциональной отзывчивости, понимания и сопереживания;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усвоение гуманистических и демократических ценностных ориентаций;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+mn-lt"/>
              </a:rPr>
              <a:t>• формирование культуры межэтнического общения, уважения к культурным, религиозным традициям, образу жизни представителей народов России.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области формирования социальной культуры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-fotki.yandex.ru/get/3209/mistina.1e/0_24745_c27630d1_L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7188"/>
          <a:stretch>
            <a:fillRect/>
          </a:stretch>
        </p:blipFill>
        <p:spPr bwMode="auto">
          <a:xfrm>
            <a:off x="4102848" y="3929066"/>
            <a:ext cx="5041152" cy="29289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• укрепление отношения к семье как основе российского общества;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формирование представлений о значении семьи для устойчивого и успешного развития человека;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укрепление у обучающегося уважительного отношения к родителям, осознанного, заботливого отношения к старшим и младшим;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усвоение нравственных ценностей семейной жизни;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формирование начального опыта заботы о социально-психологическом благополучии своей семьи;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знание традиций своей семьи, культурно-исторических и этнических традиций семей своего народа, других народов России.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области формирования семейной культуры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xid.info/upload/201011161050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714884"/>
            <a:ext cx="2857500" cy="22669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5453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           Для решения воспитательных задач школьники вместе с педагогами, родителями иными субъектами духовной, культурной, социальной жизни должны обращаться к содержанию:</a:t>
            </a: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общеобразовательных дисциплин;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произведений искусства и кино для детей и юношества;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периодической литературы, СМИ, отражающих современную жизнь;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традиционных российских религий;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фольклора народов России;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истории своей семьи;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жизненного опыта своих родителей и прародителей;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общественно полезной и личностно-значимой деятельности в рамках педагогически организованных социальных и культурных практик;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других источников информации и научного знания.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28576"/>
                <a:gridCol w="5015424"/>
              </a:tblGrid>
              <a:tr h="773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Направление, ценности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 занятий с обучающимися</a:t>
                      </a:r>
                      <a:endParaRPr lang="ru-RU" dirty="0"/>
                    </a:p>
                  </a:txBody>
                  <a:tcPr/>
                </a:tc>
              </a:tr>
              <a:tr h="4727658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b="1" dirty="0" smtClean="0"/>
                        <a:t>воспитание </a:t>
                      </a:r>
                      <a:r>
                        <a:rPr lang="ru-RU" sz="1400" b="1" dirty="0"/>
                        <a:t>гражданственности, патриотизма, уважения к правам, свободам и обязанностям </a:t>
                      </a:r>
                      <a:r>
                        <a:rPr lang="ru-RU" sz="1400" b="1" dirty="0" smtClean="0"/>
                        <a:t>человека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400" dirty="0" smtClean="0"/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1400" dirty="0" smtClean="0"/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/>
                        <a:t>Ценности: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любовь </a:t>
                      </a:r>
                      <a:r>
                        <a:rPr lang="ru-RU" sz="1400" dirty="0"/>
                        <a:t>к России, своему народу, своему </a:t>
                      </a:r>
                      <a:r>
                        <a:rPr lang="ru-RU" sz="1400" dirty="0" smtClean="0"/>
                        <a:t>краю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гражданское общество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поликультурный мир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свобода </a:t>
                      </a:r>
                      <a:r>
                        <a:rPr lang="ru-RU" sz="1400" dirty="0"/>
                        <a:t>личная и </a:t>
                      </a:r>
                      <a:r>
                        <a:rPr lang="ru-RU" sz="1400" dirty="0" smtClean="0"/>
                        <a:t>национальная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доверие </a:t>
                      </a:r>
                      <a:r>
                        <a:rPr lang="ru-RU" sz="1400" dirty="0"/>
                        <a:t>к людям, институтам государства и гражданского </a:t>
                      </a:r>
                      <a:r>
                        <a:rPr lang="ru-RU" sz="1400" dirty="0" smtClean="0"/>
                        <a:t>общества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социальная солидарность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мир </a:t>
                      </a:r>
                      <a:r>
                        <a:rPr lang="ru-RU" sz="1400" dirty="0"/>
                        <a:t>во всём </a:t>
                      </a:r>
                      <a:r>
                        <a:rPr lang="ru-RU" sz="1400" dirty="0" smtClean="0"/>
                        <a:t>мире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многообразие </a:t>
                      </a:r>
                      <a:r>
                        <a:rPr lang="ru-RU" sz="1400" dirty="0"/>
                        <a:t>и уважение культур и </a:t>
                      </a:r>
                      <a:r>
                        <a:rPr lang="ru-RU" sz="1400" dirty="0" smtClean="0"/>
                        <a:t>народов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Изучение Конституции Российской Федерации, </a:t>
                      </a:r>
                      <a:r>
                        <a:rPr lang="ru-RU" sz="1200" b="1" kern="1200" baseline="0" dirty="0" smtClean="0">
                          <a:effectLst/>
                        </a:rPr>
                        <a:t>символики </a:t>
                      </a:r>
                      <a:r>
                        <a:rPr lang="ru-RU" sz="1200" b="1" kern="1200" dirty="0" smtClean="0">
                          <a:effectLst/>
                        </a:rPr>
                        <a:t>государства.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Знакомство с героическими страницами истории России, жизнью замечательных людей, с обязанностями гражданина</a:t>
                      </a:r>
                      <a:r>
                        <a:rPr lang="ru-RU" sz="1200" b="1" kern="1200" baseline="0" dirty="0" smtClean="0">
                          <a:effectLst/>
                        </a:rPr>
                        <a:t> ; </a:t>
                      </a:r>
                      <a:r>
                        <a:rPr lang="ru-RU" sz="1200" b="1" kern="1200" dirty="0" smtClean="0">
                          <a:effectLst/>
                        </a:rPr>
                        <a:t>Знакомство с историей и культурой родного края, фольклором </a:t>
                      </a:r>
                      <a:r>
                        <a:rPr lang="ru-RU" sz="1200" b="1" kern="1200" baseline="0" dirty="0" smtClean="0">
                          <a:effectLst/>
                        </a:rPr>
                        <a:t> - </a:t>
                      </a:r>
                      <a:r>
                        <a:rPr lang="ru-RU" sz="1200" b="1" kern="1200" dirty="0" smtClean="0">
                          <a:effectLst/>
                        </a:rPr>
                        <a:t>беседы, экскурсии, просмотр кинофильмов, путешествия по историческим и памятным местам, сюжетно-ролевые игры гражданского и историко-патриотического содержания, изучение учебных дисциплин.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Знакомство с важнейшими событиями в истории нашей страны, содержанием и значением государственных праздников-</a:t>
                      </a:r>
                      <a:r>
                        <a:rPr lang="ru-RU" sz="1200" b="1" kern="1200" baseline="0" dirty="0" smtClean="0">
                          <a:effectLst/>
                        </a:rPr>
                        <a:t> классные часы, беседы, фильмы, праздники.</a:t>
                      </a:r>
                      <a:endParaRPr lang="ru-RU" sz="1200" b="1" kern="1200" dirty="0" smtClean="0">
                        <a:effectLst/>
                      </a:endParaRP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Знакомство с деятельностью общественных организаций патриотической и гражданской направленности, детско-юношеских движений</a:t>
                      </a:r>
                      <a:r>
                        <a:rPr lang="ru-RU" sz="1200" b="1" kern="1200" baseline="0" dirty="0" smtClean="0">
                          <a:effectLst/>
                        </a:rPr>
                        <a:t> - </a:t>
                      </a:r>
                      <a:r>
                        <a:rPr lang="ru-RU" sz="1200" b="1" kern="1200" dirty="0" smtClean="0">
                          <a:effectLst/>
                        </a:rPr>
                        <a:t>экскурсии, встречи и беседы с представителями общественных организаций, участие в социальных проектах и мероприятиях, проводимых детско-юношескими организациями.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Беседы о подвигах Российской армии, защитниках Отечества, игры военно-патриотического содержания, конкурсы и спортивные соревнования, сюжетно-ролевых игры на местности, встречи с ветеранами и военнослужащими.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Организация и проведение национально-культурных праздников.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effectLst/>
                        </a:rPr>
                        <a:t> Встречи и беседы с выпускниками своей школы.</a:t>
                      </a:r>
                      <a:endParaRPr lang="ru-RU" sz="1200" b="1" dirty="0"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28576"/>
                <a:gridCol w="5015424"/>
              </a:tblGrid>
              <a:tr h="773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Направление, ценности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 занятий с обучающимися</a:t>
                      </a:r>
                      <a:endParaRPr lang="ru-RU" dirty="0"/>
                    </a:p>
                  </a:txBody>
                  <a:tcPr/>
                </a:tc>
              </a:tr>
              <a:tr h="4727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воспитание </a:t>
                      </a:r>
                      <a:r>
                        <a:rPr lang="ru-RU" sz="1400" b="1" dirty="0"/>
                        <a:t>социальной ответственности и компетентности </a:t>
                      </a: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Ценности</a:t>
                      </a:r>
                      <a:r>
                        <a:rPr lang="ru-RU" sz="1400" b="1" dirty="0"/>
                        <a:t>: </a:t>
                      </a: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правовое </a:t>
                      </a:r>
                      <a:r>
                        <a:rPr lang="ru-RU" sz="1400" dirty="0"/>
                        <a:t>государство, демократическое государство, социальное </a:t>
                      </a:r>
                      <a:r>
                        <a:rPr lang="ru-RU" sz="1400" dirty="0" smtClean="0"/>
                        <a:t>государство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закон </a:t>
                      </a:r>
                      <a:r>
                        <a:rPr lang="ru-RU" sz="1400" dirty="0"/>
                        <a:t>и </a:t>
                      </a:r>
                      <a:r>
                        <a:rPr lang="ru-RU" sz="1400" dirty="0" smtClean="0"/>
                        <a:t>правопорядок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социальная компетентность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социальная ответственность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служение Отечеству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ответственность </a:t>
                      </a:r>
                      <a:r>
                        <a:rPr lang="ru-RU" sz="1400" dirty="0"/>
                        <a:t>за настоящее и будущее своей </a:t>
                      </a:r>
                      <a:r>
                        <a:rPr lang="ru-RU" sz="1400" dirty="0" smtClean="0"/>
                        <a:t>страны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smtClean="0"/>
                        <a:t>Участие </a:t>
                      </a:r>
                      <a:r>
                        <a:rPr lang="ru-RU" sz="1400" b="1" dirty="0"/>
                        <a:t>в улучшении школьной </a:t>
                      </a:r>
                      <a:r>
                        <a:rPr lang="ru-RU" sz="1400" b="1" dirty="0" smtClean="0"/>
                        <a:t>среды</a:t>
                      </a:r>
                      <a:endParaRPr lang="ru-RU" sz="1400" b="1" dirty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err="1" smtClean="0"/>
                        <a:t>Овладевание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формами и методами самовоспитания: самокритика, самовнушение, самообязательство, </a:t>
                      </a:r>
                      <a:r>
                        <a:rPr lang="ru-RU" sz="1400" b="1" dirty="0" err="1"/>
                        <a:t>самопереключение</a:t>
                      </a:r>
                      <a:r>
                        <a:rPr lang="ru-RU" sz="1400" b="1" dirty="0"/>
                        <a:t>, эмоционально-мысленный перенос в положение другого </a:t>
                      </a:r>
                      <a:r>
                        <a:rPr lang="ru-RU" sz="1400" b="1" dirty="0" smtClean="0"/>
                        <a:t>человека</a:t>
                      </a:r>
                      <a:r>
                        <a:rPr lang="ru-RU" sz="1400" b="1" baseline="0" dirty="0" smtClean="0"/>
                        <a:t> - тренинги</a:t>
                      </a:r>
                      <a:endParaRPr lang="ru-RU" sz="1400" b="1" dirty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smtClean="0"/>
                        <a:t>Участие в </a:t>
                      </a:r>
                      <a:r>
                        <a:rPr lang="ru-RU" sz="1400" b="1" dirty="0"/>
                        <a:t>разнообразных видах и типах отношений в основных сферах своей жизнедеятельности: общение, учёба, игра, спорт, творчество, увлечения (хобби).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smtClean="0"/>
                        <a:t>Приобретение опыта учебного </a:t>
                      </a:r>
                      <a:r>
                        <a:rPr lang="ru-RU" sz="1400" b="1" dirty="0"/>
                        <a:t>сотрудничества: сотрудничество со сверстниками и с учителями.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smtClean="0"/>
                        <a:t>Участие в школьном самоуправлении</a:t>
                      </a:r>
                      <a:endParaRPr lang="ru-RU" sz="1400" b="1" dirty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 smtClean="0"/>
                        <a:t>Разработка и</a:t>
                      </a:r>
                      <a:r>
                        <a:rPr lang="ru-RU" sz="1400" b="1" baseline="0" dirty="0" smtClean="0"/>
                        <a:t> участие </a:t>
                      </a:r>
                      <a:r>
                        <a:rPr lang="ru-RU" sz="1400" b="1" dirty="0" smtClean="0"/>
                        <a:t>в социальных проектах</a:t>
                      </a:r>
                      <a:endParaRPr lang="ru-RU" sz="1400" b="1" dirty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400" b="1" dirty="0"/>
                        <a:t>Учатся реконструировать (в форме описаний, презентаций, фото- и видеоматериалов и др.) определённые ситуации, имитирующие социальные отношения в ходе выполнения ролевых проектов.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28576"/>
                <a:gridCol w="5015424"/>
              </a:tblGrid>
              <a:tr h="7730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Направление, ценности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 занятий с обучающимися</a:t>
                      </a:r>
                      <a:endParaRPr lang="ru-RU" sz="1800" dirty="0"/>
                    </a:p>
                  </a:txBody>
                  <a:tcPr/>
                </a:tc>
              </a:tr>
              <a:tr h="4727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3. воспитание </a:t>
                      </a:r>
                      <a:r>
                        <a:rPr lang="ru-RU" sz="1400" b="1" dirty="0"/>
                        <a:t>нравственных чувств, убеждений, этического сознания </a:t>
                      </a: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Ценности</a:t>
                      </a:r>
                      <a:r>
                        <a:rPr lang="ru-RU" sz="1400" b="1" dirty="0"/>
                        <a:t>: </a:t>
                      </a: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нравственный выбор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жизнь </a:t>
                      </a:r>
                      <a:r>
                        <a:rPr lang="ru-RU" sz="1400" dirty="0"/>
                        <a:t>и смысл </a:t>
                      </a:r>
                      <a:r>
                        <a:rPr lang="ru-RU" sz="1400" dirty="0" smtClean="0"/>
                        <a:t>жизни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справедливость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милосердие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честь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достоинство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уважение родителей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уважение </a:t>
                      </a:r>
                      <a:r>
                        <a:rPr lang="ru-RU" sz="1400" dirty="0"/>
                        <a:t>достоинства другого человека, равноправие, ответственность, любовь и </a:t>
                      </a:r>
                      <a:r>
                        <a:rPr lang="ru-RU" sz="1400" dirty="0" smtClean="0"/>
                        <a:t>верность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забота </a:t>
                      </a:r>
                      <a:r>
                        <a:rPr lang="ru-RU" sz="1400" dirty="0"/>
                        <a:t>о старших и </a:t>
                      </a:r>
                      <a:r>
                        <a:rPr lang="ru-RU" sz="1400" dirty="0" smtClean="0"/>
                        <a:t>младших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свобода </a:t>
                      </a:r>
                      <a:r>
                        <a:rPr lang="ru-RU" sz="1400" dirty="0"/>
                        <a:t>совести и </a:t>
                      </a:r>
                      <a:r>
                        <a:rPr lang="ru-RU" sz="1400" dirty="0" smtClean="0"/>
                        <a:t>вероисповедания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толерантность</a:t>
                      </a:r>
                      <a:r>
                        <a:rPr lang="ru-RU" sz="1400" dirty="0"/>
                        <a:t>, представление о светской этике, вере, духовности, религиозной жизни </a:t>
                      </a:r>
                      <a:r>
                        <a:rPr lang="ru-RU" sz="1400" dirty="0" smtClean="0"/>
                        <a:t>человека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духовно-нравственное </a:t>
                      </a:r>
                      <a:r>
                        <a:rPr lang="ru-RU" sz="1400" dirty="0"/>
                        <a:t>развитие </a:t>
                      </a:r>
                      <a:r>
                        <a:rPr lang="ru-RU" sz="1400" dirty="0" smtClean="0"/>
                        <a:t>личности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Знакомство с конкретными примерами высоконравственных отношений людей, подготовка и проведение бесед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Участие в общественно полезном труде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Дела благотворительности, милосердия, оказании помощи нуждающимся, забота о животных, живых существах, природе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Общение со сверстниками противоположного пола в учёбе, общественной работе, отдыхе, спорте, подготовка и проведение бесед о дружбе, любви, нравственных отношениях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Расширение опыта позитивного взаимодействия в семье - беседы о семье, о родителях и прародителях, открытые семейные праздники, выполнение и презентация совместно с родителями творческих проектов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1" kern="1200" dirty="0" smtClean="0"/>
                        <a:t>Знакомство с деятельностью традиционных религиозных организаций.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28671"/>
          <a:ext cx="9144000" cy="625500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14744"/>
                <a:gridCol w="5429256"/>
              </a:tblGrid>
              <a:tr h="5437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Направление, ценности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 занятий с обучающимися</a:t>
                      </a:r>
                      <a:endParaRPr lang="ru-RU" sz="1600" dirty="0"/>
                    </a:p>
                  </a:txBody>
                  <a:tcPr/>
                </a:tc>
              </a:tr>
              <a:tr h="5385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воспитание </a:t>
                      </a:r>
                      <a:r>
                        <a:rPr lang="ru-RU" sz="1400" b="1" dirty="0"/>
                        <a:t>экологической культуры, культуры здорового и безопасного образа жизни </a:t>
                      </a:r>
                      <a:endParaRPr lang="ru-RU" sz="1400" b="1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Ценности: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жизнь </a:t>
                      </a:r>
                      <a:r>
                        <a:rPr lang="ru-RU" sz="1400" dirty="0"/>
                        <a:t>во всех её </a:t>
                      </a:r>
                      <a:r>
                        <a:rPr lang="ru-RU" sz="1400" dirty="0" smtClean="0"/>
                        <a:t>проявлениях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экологическая безопасность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экологическая грамотность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физическое</a:t>
                      </a:r>
                      <a:r>
                        <a:rPr lang="ru-RU" sz="1400" dirty="0"/>
                        <a:t>, физиологическое, репродуктивное, психическое, социально-психологическое, духовное </a:t>
                      </a:r>
                      <a:r>
                        <a:rPr lang="ru-RU" sz="1400" dirty="0" smtClean="0"/>
                        <a:t>здоровье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экологическая культура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u="none" strike="noStrike" dirty="0" smtClean="0"/>
                        <a:t> экологически </a:t>
                      </a:r>
                      <a:r>
                        <a:rPr lang="ru-RU" sz="1400" u="none" strike="noStrike" dirty="0"/>
                        <a:t>целесообразный здоровый и безопасный образ </a:t>
                      </a:r>
                      <a:r>
                        <a:rPr lang="ru-RU" sz="1400" u="none" strike="noStrike" dirty="0" smtClean="0"/>
                        <a:t>жизни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ресурсосбережение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экологическая этика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экологическая ответственность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социальное </a:t>
                      </a:r>
                      <a:r>
                        <a:rPr lang="ru-RU" sz="1400" dirty="0"/>
                        <a:t>партнёрство</a:t>
                      </a:r>
                      <a:r>
                        <a:rPr lang="ru-RU" sz="1400" u="none" strike="noStrike" dirty="0"/>
                        <a:t> для улучшения экологического качества окружающей </a:t>
                      </a:r>
                      <a:r>
                        <a:rPr lang="ru-RU" sz="1400" u="none" strike="noStrike" dirty="0" smtClean="0"/>
                        <a:t>среды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устойчивое </a:t>
                      </a:r>
                      <a:r>
                        <a:rPr lang="ru-RU" sz="1400" dirty="0"/>
                        <a:t>развитие общества в гармонии с </a:t>
                      </a:r>
                      <a:r>
                        <a:rPr lang="ru-RU" sz="1400" dirty="0" smtClean="0"/>
                        <a:t>природой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Беседы, просмотры учебных фильмов, игровые и </a:t>
                      </a:r>
                      <a:r>
                        <a:rPr lang="ru-RU" sz="1200" b="1" kern="1200" dirty="0" err="1" smtClean="0"/>
                        <a:t>тренинговые</a:t>
                      </a:r>
                      <a:r>
                        <a:rPr lang="ru-RU" sz="1200" b="1" kern="1200" dirty="0" smtClean="0"/>
                        <a:t> программы, уроки и внеурочная деятельность</a:t>
                      </a:r>
                      <a:r>
                        <a:rPr lang="ru-RU" sz="1200" b="1" kern="1200" baseline="0" dirty="0" smtClean="0"/>
                        <a:t> </a:t>
                      </a:r>
                      <a:r>
                        <a:rPr lang="ru-RU" sz="1200" b="1" kern="1200" dirty="0" smtClean="0"/>
                        <a:t>о здоровье, здоровом образе жизни.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Пропаганда экологически сообразного здорового образа жизни —беседы, тематические игры, театрализованные представления для младших школьников, сверстников, населения.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Организация экологически безопасного уклада школьной и домашней жизни, участие в практических делах, проведения экологических акций, ролевых игр, школьных конференций, уроков технологии, внеурочной деятельности.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Школьные спартакиады, эстафеты, экологические и  туристические слёты, экологические лагеря, походы по родному краю. Краеведческая, поисковая, экологическая работа в местных и дальних туристических походах и экскурсиях, путешествиях и экспедициях.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Практическая природоохранительная деятельность, деятельность школьных экологических центров, лесничеств, экологических патрулей; создание и реализация коллективных природоохранных проектов.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Составление правильного режима занятий физической культурой, спортом, туризмом, рациона здорового питания, режима дня, учёбы и отдыха.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Беседы с педагогами,</a:t>
                      </a:r>
                      <a:r>
                        <a:rPr lang="ru-RU" sz="1200" b="1" kern="1200" baseline="0" dirty="0" smtClean="0"/>
                        <a:t> </a:t>
                      </a:r>
                      <a:r>
                        <a:rPr lang="ru-RU" sz="1200" b="1" kern="1200" dirty="0" smtClean="0"/>
                        <a:t>психологами, </a:t>
                      </a:r>
                      <a:r>
                        <a:rPr lang="ru-RU" sz="1200" b="1" kern="1200" dirty="0" err="1" smtClean="0"/>
                        <a:t>мед.работниками</a:t>
                      </a:r>
                      <a:r>
                        <a:rPr lang="ru-RU" sz="1200" b="1" kern="1200" dirty="0" smtClean="0"/>
                        <a:t>, родителями о возможном негативном влиянии компьютерных игр, телевидения, рекламы на здоровье человека.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Профилактика вредных привычек, зависимости от ПАВ - дискуссии, тренинги, ролевые игры, обсуждения видеосюжетов и др.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Участие в деятельности детско-юношеских общественных экологических организаций.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Проведение школьного экологического мониторинга. 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Учебно-исследовательские и просветительские проекты по направлениям: экология и здоровье, ресурсосбережение, экология и бизнес и др.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4290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94516"/>
          <a:ext cx="9144000" cy="55634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28576"/>
                <a:gridCol w="5015424"/>
              </a:tblGrid>
              <a:tr h="7730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Направление, ценности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 занятий с обучающимися</a:t>
                      </a:r>
                      <a:endParaRPr lang="ru-RU" sz="1800" dirty="0"/>
                    </a:p>
                  </a:txBody>
                  <a:tcPr/>
                </a:tc>
              </a:tr>
              <a:tr h="472765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воспитание </a:t>
                      </a:r>
                      <a:r>
                        <a:rPr lang="ru-RU" sz="1400" b="1" dirty="0"/>
                        <a:t>трудолюбия, сознательного, творческого отношения к образованию, труду и жизни, подготовка к сознательному выбору профессии </a:t>
                      </a:r>
                      <a:endParaRPr lang="ru-RU" sz="1400" b="1" dirty="0" smtClean="0"/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Ценности: 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научное знание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стремление </a:t>
                      </a:r>
                      <a:r>
                        <a:rPr lang="ru-RU" sz="1400" dirty="0"/>
                        <a:t>к познанию и </a:t>
                      </a:r>
                      <a:r>
                        <a:rPr lang="ru-RU" sz="1400" dirty="0" smtClean="0"/>
                        <a:t>истине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научная </a:t>
                      </a:r>
                      <a:r>
                        <a:rPr lang="ru-RU" sz="1400" dirty="0"/>
                        <a:t>картина </a:t>
                      </a:r>
                      <a:r>
                        <a:rPr lang="ru-RU" sz="1400" dirty="0" smtClean="0"/>
                        <a:t>мира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нравственный </a:t>
                      </a:r>
                      <a:r>
                        <a:rPr lang="ru-RU" sz="1400" dirty="0"/>
                        <a:t>смысл учения и </a:t>
                      </a:r>
                      <a:r>
                        <a:rPr lang="ru-RU" sz="1400" dirty="0" smtClean="0"/>
                        <a:t>самообразования 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интеллектуальное </a:t>
                      </a:r>
                      <a:r>
                        <a:rPr lang="ru-RU" sz="1400" dirty="0"/>
                        <a:t>развитие </a:t>
                      </a:r>
                      <a:r>
                        <a:rPr lang="ru-RU" sz="1400" dirty="0" smtClean="0"/>
                        <a:t>личности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уважение </a:t>
                      </a:r>
                      <a:r>
                        <a:rPr lang="ru-RU" sz="1400" dirty="0"/>
                        <a:t>к труду и людям </a:t>
                      </a:r>
                      <a:r>
                        <a:rPr lang="ru-RU" sz="1400" dirty="0" smtClean="0"/>
                        <a:t>труда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нравственный </a:t>
                      </a:r>
                      <a:r>
                        <a:rPr lang="ru-RU" sz="1400" dirty="0"/>
                        <a:t>смысл труда, творчество и </a:t>
                      </a:r>
                      <a:r>
                        <a:rPr lang="ru-RU" sz="1400" dirty="0" smtClean="0"/>
                        <a:t>созидание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целеустремлённость и </a:t>
                      </a:r>
                      <a:r>
                        <a:rPr lang="ru-RU" sz="1400" dirty="0" smtClean="0"/>
                        <a:t>настойчивость,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бережливость</a:t>
                      </a:r>
                    </a:p>
                    <a:p>
                      <a:pPr indent="2882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выбор профессии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Недели науки, техники и производства, конкурсы научно-фантастических проектов, вечера неразгаданных тайн.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Дневники экскурсий, походов, наблюдений по оценке окружающей среды.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Олимпиады по учебным предметам, технические и предметные кружки, познавательные игры.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Экскурсии на промышленные и сельскохозяйственные предприятия, в научные организации, учреждения культуры, знакомство с профессиями,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презентации «Труд нашей семьи».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Общественно полезная деятельность на базе школы и взаимодействующих с ней учреждений дополнительного образования, других социальных институтов.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 экономические игры, создание игровых ситуаций по мотивам различных профессий, проведение внеурочных мероприятий -праздники труда, ярмарки, конкурсы, города мастеров, организации детских фирм и т. д.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народными промыслами, природоохранительная деятельность, работа в творческих и учебно-производственных мастерских, трудовые акции, деятельность школьных производственных фирм, других трудовых и творческих общественных объединений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в учебное, так и в каникулярное время.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Встречи и беседы с выпускниками своей школы.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информационных проектов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дайджестов, электронных и бумажных справочников, энциклопедий, каталогов с приложением карт, схем, фотографий и др.</a:t>
                      </a:r>
                    </a:p>
                  </a:txBody>
                  <a:tcPr marL="114300" marR="114300" marT="63500" marB="6350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54538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В новом ФГОС одной  из приоритетных задач становится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духовно-нравственное развитие, воспитание и социализация обучающихся.</a:t>
            </a:r>
            <a:endParaRPr lang="ru-RU" sz="2000" dirty="0" smtClean="0">
              <a:latin typeface="+mn-lt"/>
            </a:endParaRPr>
          </a:p>
          <a:p>
            <a:pPr>
              <a:buNone/>
            </a:pPr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Ст. 9, п. 6 Закон «Об образовании» -  «основные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общеобразовательные программы </a:t>
            </a:r>
            <a:r>
              <a:rPr lang="ru-RU" sz="2000" dirty="0" smtClean="0">
                <a:latin typeface="+mn-lt"/>
              </a:rPr>
              <a:t>начального общего, основного общего и среднего (полного) общего образования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обеспечивают реализацию федерального государственного образовательного стандарта </a:t>
            </a:r>
            <a:r>
              <a:rPr lang="ru-RU" sz="2000" dirty="0" smtClean="0">
                <a:latin typeface="+mn-lt"/>
              </a:rPr>
              <a:t>с учетом типа и вида образовательного учреждения, образовательных потребностей и запросов обучающихся, воспитанников и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включают в себя учебный план, рабочие программы учебных курсов, предметов, дисциплин (модулей) и другие материалы, обеспечивающие духовно-нравственное развитие, воспитание и качество подготовки обучающихся</a:t>
            </a:r>
            <a:r>
              <a:rPr lang="ru-RU" sz="2000" dirty="0" smtClean="0">
                <a:latin typeface="+mn-lt"/>
              </a:rPr>
              <a:t>".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28576"/>
                <a:gridCol w="5015424"/>
              </a:tblGrid>
              <a:tr h="7730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Направление, ценности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Виды деятельности и формы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 занятий с обучающимися</a:t>
                      </a:r>
                      <a:endParaRPr lang="ru-RU" sz="1800" dirty="0"/>
                    </a:p>
                  </a:txBody>
                  <a:tcPr/>
                </a:tc>
              </a:tr>
              <a:tr h="472765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6.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воспитание </a:t>
                      </a:r>
                      <a:r>
                        <a:rPr lang="ru-RU" sz="1400" b="1" dirty="0"/>
                        <a:t>ценностного отношения к прекрасному, формирование основ эстетической культуры — эстетическое воспитание </a:t>
                      </a:r>
                      <a:endParaRPr lang="ru-RU" sz="1400" b="1" dirty="0" smtClean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ценности</a:t>
                      </a:r>
                      <a:r>
                        <a:rPr lang="ru-RU" sz="1400" b="1" dirty="0"/>
                        <a:t>: </a:t>
                      </a:r>
                      <a:endParaRPr lang="ru-RU" sz="1400" b="1" dirty="0" smtClean="0"/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красота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гармония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духовный </a:t>
                      </a:r>
                      <a:r>
                        <a:rPr lang="ru-RU" sz="1400" dirty="0"/>
                        <a:t>мир </a:t>
                      </a:r>
                      <a:r>
                        <a:rPr lang="ru-RU" sz="1400" dirty="0" smtClean="0"/>
                        <a:t>человека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самовыражение </a:t>
                      </a:r>
                      <a:r>
                        <a:rPr lang="ru-RU" sz="1400" dirty="0"/>
                        <a:t>личности в творчестве и </a:t>
                      </a:r>
                      <a:r>
                        <a:rPr lang="ru-RU" sz="1400" dirty="0" smtClean="0"/>
                        <a:t>искусстве</a:t>
                      </a:r>
                    </a:p>
                    <a:p>
                      <a:pPr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эстетическое развитие </a:t>
                      </a:r>
                      <a:r>
                        <a:rPr lang="ru-RU" sz="1400" dirty="0" smtClean="0"/>
                        <a:t>личности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63500" marB="63500"/>
                </a:tc>
                <a:tc>
                  <a:txBody>
                    <a:bodyPr/>
                    <a:lstStyle/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Изучение</a:t>
                      </a:r>
                      <a:r>
                        <a:rPr lang="ru-RU" sz="1200" b="1" kern="1200" baseline="0" dirty="0" smtClean="0"/>
                        <a:t> </a:t>
                      </a:r>
                      <a:r>
                        <a:rPr lang="ru-RU" sz="1200" b="1" kern="1200" dirty="0" smtClean="0"/>
                        <a:t>учебных предметов, встречи с представителями творческих профессий, экскурсии на художественные производства, к памятникам зодчества и на объекты современной архитектуры, ландшафтного дизайна и парковых ансамблей, знакомство с лучшими произведениями искусства в музеях, на выставках, по репродукциям, учебным фильмам.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Экскурсионно-краеведческая деятельность,</a:t>
                      </a:r>
                      <a:r>
                        <a:rPr lang="ru-RU" sz="1200" b="1" kern="1200" baseline="0" dirty="0" smtClean="0"/>
                        <a:t> </a:t>
                      </a:r>
                      <a:r>
                        <a:rPr lang="ru-RU" sz="1200" b="1" kern="1200" dirty="0" smtClean="0"/>
                        <a:t>внеклассные мероприятия, шефство над памятниками культуры вблизи школы, посещение конкурсов и фестивалей исполнителей народной музыки, художественных мастерских, театрализованных народных ярмарок, фестивалей народного творчества, тематических выставок.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Беседы «Красивые и некрасивые поступки», «Чем красивы люди вокруг нас» и др., обсуждение книг, художественных фильмов, телевизионных передач, компьютерных игр на предмет их этического и эстетического содержания.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Различные виды творческой деятельности</a:t>
                      </a:r>
                      <a:r>
                        <a:rPr lang="ru-RU" sz="1200" b="1" kern="1200" baseline="0" dirty="0" smtClean="0"/>
                        <a:t> </a:t>
                      </a:r>
                      <a:r>
                        <a:rPr lang="ru-RU" sz="1200" b="1" kern="1200" dirty="0" smtClean="0"/>
                        <a:t>и художественное творчество на уроках художественного труда и в системе учреждений дополнительного образования.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Выставки семейного художественного творчества, музыкальных вечеров, экскурсионно-краеведческая деятельность, реализация </a:t>
                      </a:r>
                      <a:r>
                        <a:rPr lang="ru-RU" sz="1200" b="1" kern="1200" dirty="0" err="1" smtClean="0"/>
                        <a:t>культурно-досуговых</a:t>
                      </a:r>
                      <a:r>
                        <a:rPr lang="ru-RU" sz="1200" b="1" kern="1200" dirty="0" smtClean="0"/>
                        <a:t> программ, посещение объектов художественной культуры с последующим представлением творческих работ.</a:t>
                      </a:r>
                    </a:p>
                    <a:p>
                      <a:pPr hangingPunct="0">
                        <a:buFont typeface="Wingdings" pitchFamily="2" charset="2"/>
                        <a:buChar char="v"/>
                      </a:pPr>
                      <a:r>
                        <a:rPr lang="ru-RU" sz="1200" b="1" kern="1200" dirty="0" smtClean="0"/>
                        <a:t>Оформление класса и школы, озеленении пришкольного участка.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63500" marB="6350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направления и содержание духовно-нравственного развития и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thegoodhousepeople.com/content/wp-content/uploads/2011/05/1457667_thumbnai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67846"/>
            <a:ext cx="5572164" cy="54901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</a:t>
            </a:r>
            <a:r>
              <a:rPr kumimoji="0" lang="ru-RU" sz="36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 нового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Стандартах второго поколения?</a:t>
            </a:r>
            <a:endParaRPr kumimoji="0" lang="ru-RU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643050"/>
            <a:ext cx="8786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   «Новые стандарты - требования о том, какими должны быть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школьные программы</a:t>
            </a:r>
            <a:r>
              <a:rPr lang="ru-RU" sz="2000" b="1" dirty="0" smtClean="0">
                <a:latin typeface="+mn-lt"/>
              </a:rPr>
              <a:t>, какие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результаты</a:t>
            </a:r>
            <a:r>
              <a:rPr lang="ru-RU" sz="2000" b="1" dirty="0" smtClean="0">
                <a:latin typeface="+mn-lt"/>
              </a:rPr>
              <a:t> должны продемонстрировать дети, какие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условия</a:t>
            </a:r>
            <a:r>
              <a:rPr lang="ru-RU" sz="2000" b="1" dirty="0" smtClean="0">
                <a:latin typeface="+mn-lt"/>
              </a:rPr>
              <a:t> должны быть созданы в школе для достижения этих результатов»                                                 </a:t>
            </a:r>
          </a:p>
          <a:p>
            <a:r>
              <a:rPr lang="ru-RU" sz="2000" b="1" dirty="0" smtClean="0">
                <a:latin typeface="+mn-lt"/>
              </a:rPr>
              <a:t>                                                                                                    </a:t>
            </a:r>
          </a:p>
          <a:p>
            <a:r>
              <a:rPr lang="ru-RU" sz="2000" b="1" dirty="0" smtClean="0">
                <a:latin typeface="+mn-lt"/>
              </a:rPr>
              <a:t>                                                                                                                 (Д. Медведев).</a:t>
            </a:r>
            <a:endParaRPr lang="ru-RU" sz="2000" b="1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чем особенность новых Стандартов?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70" name="Picture 6" descr="http://static.ozone.ru/multimedia/books_covers/100320270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929058" y="3429000"/>
            <a:ext cx="1982986" cy="30241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/>
          </p:cNvSpPr>
          <p:nvPr/>
        </p:nvSpPr>
        <p:spPr bwMode="auto">
          <a:xfrm>
            <a:off x="0" y="1357298"/>
            <a:ext cx="36353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Традиционный взгляд: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Воспитание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передача старшими поколениями социального опыта и активное его усвоение и воспроизведение новыми поколениями.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1300" dirty="0"/>
              <a:t>Какой требовался результат</a:t>
            </a:r>
            <a:r>
              <a:rPr lang="ru-RU" sz="1300" dirty="0" smtClean="0"/>
              <a:t>?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1300" dirty="0"/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«Хорошее прошлое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положительно опасно,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если делает нас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удовлетворенными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настоящим и,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следовательно, не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готовыми к 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будущему»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Чарльз В. Элиот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2200" dirty="0">
              <a:solidFill>
                <a:schemeClr val="hlink"/>
              </a:solidFill>
            </a:endParaRP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2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3779838" y="1412875"/>
            <a:ext cx="0" cy="360045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противореч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72074"/>
            <a:ext cx="1000132" cy="15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получить новый образовательный результат?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428736"/>
            <a:ext cx="2907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Школа будущего: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143372" y="1928802"/>
            <a:ext cx="5435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buClr>
                <a:schemeClr val="bg1"/>
              </a:buClr>
            </a:pP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143116"/>
            <a:ext cx="5072066" cy="262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Воспитание  -  </a:t>
            </a:r>
            <a:r>
              <a:rPr lang="ru-RU" b="1" dirty="0" smtClean="0">
                <a:solidFill>
                  <a:schemeClr val="tx1"/>
                </a:solidFill>
              </a:rPr>
              <a:t>активное социальное     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взаимодействие взрослых и детей 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сфере их совместного бытия (</a:t>
            </a:r>
            <a:r>
              <a:rPr lang="ru-RU" b="1" dirty="0" err="1" smtClean="0">
                <a:solidFill>
                  <a:schemeClr val="tx1"/>
                </a:solidFill>
              </a:rPr>
              <a:t>со-бытия</a:t>
            </a:r>
            <a:r>
              <a:rPr lang="ru-RU" b="1" dirty="0" smtClean="0">
                <a:solidFill>
                  <a:schemeClr val="tx1"/>
                </a:solidFill>
              </a:rPr>
              <a:t>).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5538" name="Picture 2" descr="http://www.goodclipart.ru/data/obuchenie/EDCATION1/21/ED05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76011"/>
            <a:ext cx="1023932" cy="2381989"/>
          </a:xfrm>
          <a:prstGeom prst="rect">
            <a:avLst/>
          </a:prstGeom>
          <a:noFill/>
        </p:spPr>
      </p:pic>
      <p:pic>
        <p:nvPicPr>
          <p:cNvPr id="65540" name="Picture 4" descr="http://img1.liveinternet.ru/images/attach/c/3/77/367/77367161_2Dsumka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r="54117"/>
          <a:stretch>
            <a:fillRect/>
          </a:stretch>
        </p:blipFill>
        <p:spPr bwMode="auto">
          <a:xfrm>
            <a:off x="4429124" y="3357562"/>
            <a:ext cx="952441" cy="183648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5542" name="Picture 6" descr="http://img1.liveinternet.ru/images/attach/c/3/77/367/77367161_2Dsumka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45883"/>
          <a:stretch>
            <a:fillRect/>
          </a:stretch>
        </p:blipFill>
        <p:spPr bwMode="auto">
          <a:xfrm>
            <a:off x="7715272" y="3429000"/>
            <a:ext cx="1027591" cy="17145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6" name="Стрелка вверх 15"/>
          <p:cNvSpPr/>
          <p:nvPr/>
        </p:nvSpPr>
        <p:spPr>
          <a:xfrm rot="8326673">
            <a:off x="5356053" y="5160616"/>
            <a:ext cx="305205" cy="114967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153353">
            <a:off x="5157406" y="5279251"/>
            <a:ext cx="305205" cy="146856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5400000">
            <a:off x="6491100" y="3295850"/>
            <a:ext cx="305205" cy="171451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155238">
            <a:off x="7277337" y="5139123"/>
            <a:ext cx="305205" cy="114967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2844170">
            <a:off x="7478006" y="5405966"/>
            <a:ext cx="305205" cy="126759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6455381" y="2974380"/>
            <a:ext cx="305205" cy="16430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2998788"/>
            <a:ext cx="2771775" cy="37856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000A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Предметные </a:t>
            </a:r>
            <a:r>
              <a:rPr lang="ru-RU" sz="2400" b="1" i="1" dirty="0">
                <a:solidFill>
                  <a:srgbClr val="000A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Tx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</a:t>
            </a:r>
          </a:p>
          <a:p>
            <a:r>
              <a:rPr lang="ru-RU" sz="2400" b="1" dirty="0">
                <a:solidFill>
                  <a:srgbClr val="2B0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получения, преобразования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400" b="1" dirty="0">
                <a:solidFill>
                  <a:srgbClr val="2B0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применения</a:t>
            </a:r>
            <a:r>
              <a:rPr lang="ru-RU" sz="2400" b="1" dirty="0">
                <a:solidFill>
                  <a:srgbClr val="000A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предметных знаний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2B0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знаний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основа научной картины мира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57488" y="3072348"/>
            <a:ext cx="3097213" cy="37856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Метапредметные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2B0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универсальные учебные действия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(познавательные, регулятивные и коммуникативные) -  основа умения учиться</a:t>
            </a:r>
          </a:p>
          <a:p>
            <a:pPr>
              <a:buFontTx/>
              <a:buChar char="•"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межпредметные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понятия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29322" y="3072348"/>
            <a:ext cx="3214678" cy="37856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A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Личностные 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rgbClr val="2B0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ценностно-смысловые установки личностной позиции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>
              <a:buFontTx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соц. компетентности, </a:t>
            </a:r>
          </a:p>
          <a:p>
            <a:pPr>
              <a:buFontTx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основы российской гражданской идентичности, </a:t>
            </a:r>
          </a:p>
          <a:p>
            <a:pPr>
              <a:buFontTx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саморазвитие, </a:t>
            </a:r>
          </a:p>
          <a:p>
            <a:pPr>
              <a:buFontTx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мотивация</a:t>
            </a: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57166"/>
            <a:ext cx="9144000" cy="6477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ФГОС:  новый образовательный результат 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636838"/>
            <a:ext cx="0" cy="4048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692275" y="2420938"/>
            <a:ext cx="1150938" cy="7127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659563" y="2420938"/>
            <a:ext cx="1377950" cy="596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4282" y="1357298"/>
            <a:ext cx="892971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Миссия школы – воспитание гражданина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России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71472" y="2000240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РЕЗУЛЬТАТЫ ОСНОВНОГО ОБЩЕГО ОБРАЗОВАНИЯ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 </a:t>
            </a:r>
            <a:r>
              <a:rPr lang="ru-RU" b="1" i="1" dirty="0" smtClean="0"/>
              <a:t>– </a:t>
            </a:r>
            <a:r>
              <a:rPr lang="ru-RU" b="1" dirty="0" smtClean="0">
                <a:latin typeface="+mn-lt"/>
              </a:rPr>
              <a:t>совместная (ребенка и взрослого)  яркая, личностно-ориентированная, личностно-значимая образовательная деятельность, последствием которой должно стать повышение мотивации ребенка к дальнейшей познавательной деятельности, в большей степени самостоятельной (исследование, поиск, развитие…)</a:t>
            </a:r>
            <a:endParaRPr lang="ru-RU" b="1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Образовательное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событие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500306"/>
          <a:ext cx="7429520" cy="435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-конечная звезда 4"/>
          <p:cNvSpPr/>
          <p:nvPr/>
        </p:nvSpPr>
        <p:spPr>
          <a:xfrm>
            <a:off x="6858016" y="2428868"/>
            <a:ext cx="2285984" cy="214314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событие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http://www.rosculture.ru/upload/iblock/19b/lori-0000877159-www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143372" y="4572008"/>
            <a:ext cx="2452690" cy="21070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Григорьев Д.В. Событие воспитания и воспитание как событие. </a:t>
            </a:r>
            <a:r>
              <a:rPr lang="ru-RU" sz="2000" dirty="0" smtClean="0">
                <a:latin typeface="+mn-lt"/>
              </a:rPr>
              <a:t>Интернет-ресурсы</a:t>
            </a:r>
            <a:r>
              <a:rPr lang="ru-RU" sz="2000" dirty="0" smtClean="0">
                <a:latin typeface="+mn-lt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ru-RU" sz="2000" dirty="0" err="1" smtClean="0">
                <a:latin typeface="+mn-lt"/>
              </a:rPr>
              <a:t>Слободчиков</a:t>
            </a:r>
            <a:r>
              <a:rPr lang="ru-RU" sz="2000" dirty="0" smtClean="0">
                <a:latin typeface="+mn-lt"/>
              </a:rPr>
              <a:t> В.И., Исаев Е.И. Основы психологической антропологии. Психология развития человека: Развитие субъективной реальности в онтогенезе: Учебное пособие для вузов. М., 2000. </a:t>
            </a:r>
          </a:p>
          <a:p>
            <a:pPr lvl="0">
              <a:buFont typeface="+mj-lt"/>
              <a:buAutoNum type="arabicPeriod"/>
            </a:pPr>
            <a:r>
              <a:rPr lang="ru-RU" sz="2000" dirty="0" err="1" smtClean="0">
                <a:latin typeface="+mn-lt"/>
              </a:rPr>
              <a:t>Капра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Ф. Уроки мудрости. М., 1996. </a:t>
            </a:r>
          </a:p>
          <a:p>
            <a:pPr lvl="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Хайдеггер М. Время и бытие: Статьи и выступления. М., 1993. </a:t>
            </a:r>
          </a:p>
          <a:p>
            <a:pPr lvl="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Розин В.М. Что такое событие? (Анализ условий философского </a:t>
            </a:r>
            <a:r>
              <a:rPr lang="ru-RU" sz="2000" dirty="0" err="1" smtClean="0">
                <a:latin typeface="+mn-lt"/>
              </a:rPr>
              <a:t>дискурса</a:t>
            </a:r>
            <a:r>
              <a:rPr lang="ru-RU" sz="2000" dirty="0" smtClean="0">
                <a:latin typeface="+mn-lt"/>
              </a:rPr>
              <a:t>) // Событие и Смысл (Синергетический опыт языка). М., 1999. )</a:t>
            </a:r>
            <a:endParaRPr lang="ru-RU" sz="20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Подробно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 образовательном событии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 можете узнать из источников: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455453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а) беседы, классные часы, диспуты, дискуссии, публичные выступления, просмотры и обсуждение видеофрагментов, фильмов, экскурсии ,туристические походы необходимо ориентировать на актуальные для школьников в данный момент моральные проблемы, с максимальным пробуждением и использованием их личной инициативы и участия; 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б) конкурсы, викторины, игры, концерты, спортивные соревнования, эстафеты, марафоны, студии, презентации, выставки, кружки должны быть максимально нацелены не на выявление «лучших» и «проигравших», а на создание возможности </a:t>
            </a:r>
            <a:r>
              <a:rPr lang="ru-RU" sz="1800" i="1" dirty="0" smtClean="0">
                <a:latin typeface="+mn-lt"/>
              </a:rPr>
              <a:t>каждому </a:t>
            </a:r>
            <a:r>
              <a:rPr lang="ru-RU" sz="1800" dirty="0" smtClean="0">
                <a:latin typeface="+mn-lt"/>
              </a:rPr>
              <a:t>раскрыть себя с лучшей стороны, проявить свои лучшие качества творчества, солидарности, взаимопомощи и т.п.;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в) полезные добрые дела: акции помощи, проекты – решения общественных проблем, подготовка театральных постановок, праздников для определённой аудитории: младшие, ветераны, люди с ограниченными возможностями и т.п. (с учётом условий пункта а).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г) ситуации решения моральных проблем – целенаправленно созданные педагогом должны ставить  ученика, группу учеников перед необходимостью сделать моральный выбор в неоднозначной противоречивой ситуации реальной практической деятельности.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Проектируем образовательное</a:t>
            </a:r>
            <a:r>
              <a:rPr kumimoji="0" lang="ru-RU" sz="32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событие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397000"/>
          <a:ext cx="90011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Работаем в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рамках ФГОС</a:t>
            </a:r>
            <a:endParaRPr kumimoji="0" lang="ru-RU" sz="3200" b="0" i="0" u="none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cls-tambov.ru/ru/bibliograph/%C4%EB%FF%20%C2%E0%F1,%20%F3%F7%E8%F2%E5%EB%FF%202/%CD%EE%E2%FB%E5%20%EF%E5%E4%E0%E3%EE%E3%E8%F7%E5%F1%EA%E8%E5%20%F2%E5%F5%ED%EE%EB%EE%E3%E8%E8%202.file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071465"/>
            <a:ext cx="2071670" cy="17865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429156" cy="455453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Информационные (компьютерные, мультимедиа, сетевые, дистанционные) технологии</a:t>
            </a: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i="1" dirty="0" err="1" smtClean="0">
                <a:latin typeface="+mn-lt"/>
              </a:rPr>
              <a:t>Проективые</a:t>
            </a:r>
            <a:r>
              <a:rPr lang="ru-RU" sz="2000" i="1" dirty="0" smtClean="0">
                <a:latin typeface="+mn-lt"/>
              </a:rPr>
              <a:t> и </a:t>
            </a:r>
            <a:r>
              <a:rPr lang="ru-RU" sz="2000" i="1" dirty="0" err="1" smtClean="0">
                <a:latin typeface="+mn-lt"/>
              </a:rPr>
              <a:t>деятельностные</a:t>
            </a:r>
            <a:r>
              <a:rPr lang="ru-RU" sz="2000" i="1" dirty="0" smtClean="0">
                <a:latin typeface="+mn-lt"/>
              </a:rPr>
              <a:t> технологии     </a:t>
            </a: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i="1" dirty="0" err="1" smtClean="0">
                <a:latin typeface="+mn-lt"/>
              </a:rPr>
              <a:t>Креативные</a:t>
            </a:r>
            <a:r>
              <a:rPr lang="ru-RU" sz="2000" i="1" dirty="0" smtClean="0">
                <a:latin typeface="+mn-lt"/>
              </a:rPr>
              <a:t> технологии                                             </a:t>
            </a: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Игровые технологии: имитационные;  операционные; исполнение ролей; «деловой театр»; </a:t>
            </a:r>
            <a:r>
              <a:rPr lang="ru-RU" sz="2000" i="1" dirty="0" err="1" smtClean="0">
                <a:latin typeface="+mn-lt"/>
              </a:rPr>
              <a:t>психодрама</a:t>
            </a:r>
            <a:r>
              <a:rPr lang="ru-RU" sz="2000" i="1" dirty="0" smtClean="0">
                <a:latin typeface="+mn-lt"/>
              </a:rPr>
              <a:t> и </a:t>
            </a:r>
            <a:r>
              <a:rPr lang="ru-RU" sz="2000" i="1" dirty="0" err="1" smtClean="0">
                <a:latin typeface="+mn-lt"/>
              </a:rPr>
              <a:t>социодрама</a:t>
            </a:r>
            <a:r>
              <a:rPr lang="ru-RU" sz="2000" i="1" dirty="0" smtClean="0">
                <a:latin typeface="+mn-lt"/>
              </a:rPr>
              <a:t> </a:t>
            </a: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latin typeface="+mn-lt"/>
              </a:rPr>
              <a:t>Технологии личностно-ориентированного воспитания</a:t>
            </a:r>
            <a:endParaRPr lang="ru-RU" sz="2000" dirty="0" smtClean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i="1" dirty="0" err="1" smtClean="0">
                <a:latin typeface="+mn-lt"/>
              </a:rPr>
              <a:t>Этнопедагогические</a:t>
            </a:r>
            <a:r>
              <a:rPr lang="ru-RU" sz="2000" i="1" dirty="0" smtClean="0">
                <a:latin typeface="+mn-lt"/>
              </a:rPr>
              <a:t> технологии</a:t>
            </a:r>
            <a:endParaRPr lang="ru-RU" sz="2000" dirty="0" smtClean="0">
              <a:latin typeface="+mn-lt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4" y="1500174"/>
            <a:ext cx="4357686" cy="46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Коллективные и групповые способы обучения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Эвристическое обучение;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Диалог культур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Проблемное обучение;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Деловая корзина;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Форум;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Обсуждение вполголоса;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«Думай и слушай»;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Панельная дискуссия;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Программа саморазвития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Тренинги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Коучинг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и другие.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5729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Новые педагогические технологии</a:t>
            </a:r>
            <a:endParaRPr kumimoji="0" lang="ru-RU" sz="3200" b="0" i="0" u="none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571625"/>
          <a:ext cx="8715436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Компоненты содержательного раздела 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Основной образовательной программы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4063"/>
            <a:ext cx="9144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02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0"/>
            <a:ext cx="3786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571744"/>
            <a:ext cx="37861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37088"/>
            <a:ext cx="3786187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571744"/>
            <a:ext cx="3786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4637088"/>
            <a:ext cx="3786187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30-ozr.edusite.ru/teach.png"/>
          <p:cNvPicPr>
            <a:picLocks noChangeAspect="1" noChangeArrowheads="1"/>
          </p:cNvPicPr>
          <p:nvPr/>
        </p:nvPicPr>
        <p:blipFill>
          <a:blip r:embed="rId2"/>
          <a:srcRect t="15000"/>
          <a:stretch>
            <a:fillRect/>
          </a:stretch>
        </p:blipFill>
        <p:spPr bwMode="auto">
          <a:xfrm>
            <a:off x="4000496" y="4286256"/>
            <a:ext cx="1905000" cy="24288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455453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         Программа </a:t>
            </a:r>
            <a:r>
              <a:rPr lang="ru-RU" sz="2000" dirty="0" smtClean="0">
                <a:latin typeface="+mn-lt"/>
              </a:rPr>
              <a:t>воспитания и социализации обучающихся направлена на формирование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особого нравственного уклада школьной жизни</a:t>
            </a:r>
            <a:r>
              <a:rPr lang="ru-RU" sz="2000" dirty="0" smtClean="0">
                <a:latin typeface="+mn-lt"/>
              </a:rPr>
              <a:t>,  который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основан на системе духовных идеалов многонационального народа России, базовых национальных ценностей, традиционных моральных норм, 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учитывает историко-культурную и этническую специфику региона,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потребности обучающихся и их родителей (законных представителей),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включает в себя воспитательную, учебную,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внеучебную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социально значимую деятельность обучающихся, 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реализуется в совместной социально-педагогической деятельности всех социальных субъектов-участников воспитания.</a:t>
            </a:r>
          </a:p>
          <a:p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4. Принципы и особенности организации содержания воспитания и социализации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42852"/>
            <a:ext cx="321471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«Воспитательный идеал» – качества личности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357298"/>
            <a:ext cx="1714512" cy="71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1428736"/>
            <a:ext cx="142876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5206" y="285728"/>
            <a:ext cx="1643074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14290"/>
            <a:ext cx="1714512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Гражданственность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72198" y="1428736"/>
            <a:ext cx="1357322" cy="571504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1428736"/>
            <a:ext cx="1428760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44" y="2143116"/>
            <a:ext cx="8858312" cy="4572032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143108" y="2285992"/>
            <a:ext cx="4714908" cy="457200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928934"/>
            <a:ext cx="2571768" cy="1071570"/>
          </a:xfrm>
          <a:prstGeom prst="rect">
            <a:avLst/>
          </a:prstGeom>
          <a:solidFill>
            <a:srgbClr val="FF99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Внешкольная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214818"/>
            <a:ext cx="2571768" cy="107157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5500702"/>
            <a:ext cx="2571768" cy="1071570"/>
          </a:xfrm>
          <a:prstGeom prst="rect">
            <a:avLst/>
          </a:prstGeom>
          <a:solidFill>
            <a:srgbClr val="99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Урочная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14678" y="3357562"/>
            <a:ext cx="150019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Социальные практики (решение общественно значимой задачи)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857752" y="3286124"/>
            <a:ext cx="114300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гражданского поведения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286248" y="335756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286116" y="4572008"/>
            <a:ext cx="150019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Культурные практики (участие в культурном событии)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857752" y="4572008"/>
            <a:ext cx="1143008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творческого поведения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429124" y="4643446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6116" y="5857892"/>
            <a:ext cx="1500198" cy="64294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Учеба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-знания о ценностях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-оценки поступков</a:t>
            </a:r>
          </a:p>
          <a:p>
            <a:pPr algn="just"/>
            <a:r>
              <a:rPr lang="ru-RU" sz="1050" b="1" dirty="0" smtClean="0">
                <a:solidFill>
                  <a:schemeClr val="tx1"/>
                </a:solidFill>
              </a:rPr>
              <a:t>-выбор поступков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714876" y="5786454"/>
            <a:ext cx="1285884" cy="57150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Опыт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учебного взаимодействия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214810" y="5857892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5214950"/>
            <a:ext cx="1808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Деятельность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5214950"/>
            <a:ext cx="8549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Школа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5214950"/>
            <a:ext cx="10246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Ученики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000364" y="5429264"/>
            <a:ext cx="857256" cy="14294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00694" y="5429264"/>
            <a:ext cx="857256" cy="1588"/>
          </a:xfrm>
          <a:prstGeom prst="straightConnector1">
            <a:avLst/>
          </a:prstGeom>
          <a:ln w="25400" cap="rnd" cmpd="sng">
            <a:solidFill>
              <a:schemeClr val="tx1"/>
            </a:solidFill>
            <a:prstDash val="sysDash"/>
            <a:bevel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143240" y="2143116"/>
            <a:ext cx="29991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Общественная среда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 rot="17152751">
            <a:off x="1966572" y="2734857"/>
            <a:ext cx="504304" cy="120213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 rot="17152751">
            <a:off x="2122085" y="1666366"/>
            <a:ext cx="572605" cy="1874169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Произведе-ния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Выноска со стрелкой вниз 42"/>
          <p:cNvSpPr/>
          <p:nvPr/>
        </p:nvSpPr>
        <p:spPr>
          <a:xfrm rot="3978857">
            <a:off x="6637534" y="1641166"/>
            <a:ext cx="572605" cy="207682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организации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Выноска со стрелкой вниз 43"/>
          <p:cNvSpPr/>
          <p:nvPr/>
        </p:nvSpPr>
        <p:spPr>
          <a:xfrm rot="4618068">
            <a:off x="6650682" y="2625985"/>
            <a:ext cx="476911" cy="156668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общения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Выноска со стрелкой вниз 44"/>
          <p:cNvSpPr/>
          <p:nvPr/>
        </p:nvSpPr>
        <p:spPr>
          <a:xfrm rot="6063940">
            <a:off x="6648291" y="3387218"/>
            <a:ext cx="476911" cy="1566688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868" y="1071546"/>
            <a:ext cx="2167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Базовые ценности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7072330" y="3357562"/>
            <a:ext cx="1928826" cy="192882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7464445" y="1821645"/>
            <a:ext cx="3072628" cy="794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6429388" y="285728"/>
            <a:ext cx="2571768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42844" y="214290"/>
            <a:ext cx="2928958" cy="1588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-1500627" y="1857761"/>
            <a:ext cx="3286942" cy="1588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42844" y="3500438"/>
            <a:ext cx="2143140" cy="2000264"/>
          </a:xfrm>
          <a:prstGeom prst="line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носка со стрелкой вниз 39"/>
          <p:cNvSpPr/>
          <p:nvPr/>
        </p:nvSpPr>
        <p:spPr>
          <a:xfrm rot="15303465">
            <a:off x="1859122" y="3206631"/>
            <a:ext cx="572605" cy="1922252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власти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proza.ru/pics/2011/01/30/24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357554" y="3714752"/>
            <a:ext cx="4086225" cy="29146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           Для организации такого пространства и его полноценного функционирования требуются согласованные усилия всех социальных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субъектов-участников воспитания</a:t>
            </a:r>
            <a:r>
              <a:rPr lang="ru-RU" sz="1800" dirty="0" smtClean="0">
                <a:latin typeface="+mn-lt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школы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семьи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общественных организаций, включая и детско-юношеские движения и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учреждений дополнительного образования, культуры и спорта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традиционных российских религиозных объединений.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Участники-субъекты духовно-нравственного воспитания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unhome.ru/UsersGallery/navigator/duhovnoe_razvi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381267" cy="17859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5453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+mn-lt"/>
              </a:rPr>
              <a:t>  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взаимодействия образовательных учреждений и церкви: </a:t>
            </a:r>
          </a:p>
          <a:p>
            <a:r>
              <a:rPr lang="ru-RU" sz="1800" dirty="0" smtClean="0">
                <a:latin typeface="+mn-lt"/>
              </a:rPr>
              <a:t>церковные чтения </a:t>
            </a:r>
          </a:p>
          <a:p>
            <a:r>
              <a:rPr lang="ru-RU" sz="1800" dirty="0" smtClean="0">
                <a:latin typeface="+mn-lt"/>
              </a:rPr>
              <a:t>летние лагеря для школьников</a:t>
            </a:r>
          </a:p>
          <a:p>
            <a:r>
              <a:rPr lang="ru-RU" sz="1800" dirty="0" smtClean="0">
                <a:latin typeface="+mn-lt"/>
              </a:rPr>
              <a:t>организация конкурсов работ учащихся</a:t>
            </a:r>
          </a:p>
          <a:p>
            <a:r>
              <a:rPr lang="ru-RU" sz="1800" dirty="0" smtClean="0">
                <a:latin typeface="+mn-lt"/>
              </a:rPr>
              <a:t>участие представителей религиозных организаций в переподготовке преподавателей</a:t>
            </a:r>
          </a:p>
          <a:p>
            <a:r>
              <a:rPr lang="ru-RU" sz="1800" dirty="0" smtClean="0">
                <a:latin typeface="+mn-lt"/>
              </a:rPr>
              <a:t>создание региональных центров духовно-нравственной культуры (ДНК) разработка программы по направлениям: социальная благотворительность, </a:t>
            </a:r>
            <a:r>
              <a:rPr lang="ru-RU" sz="1800" dirty="0" err="1" smtClean="0">
                <a:latin typeface="+mn-lt"/>
              </a:rPr>
              <a:t>паломническо-трудническое</a:t>
            </a:r>
            <a:r>
              <a:rPr lang="ru-RU" sz="1800" dirty="0" smtClean="0">
                <a:latin typeface="+mn-lt"/>
              </a:rPr>
              <a:t> служение, патриотическое воспитание, туристско-краеведческая работа, экологическое воспитание, художественно-эстетическое воспитание и др. </a:t>
            </a:r>
          </a:p>
          <a:p>
            <a:r>
              <a:rPr lang="ru-RU" sz="1800" dirty="0" smtClean="0">
                <a:latin typeface="+mn-lt"/>
              </a:rPr>
              <a:t>социальные и культурные практики: паломнические поездки, военно-патриотические мероприятия, помощь старикам, сиротам, беспризорным детям, охрана памятников, исторического наследия, экологические и трудовые мероприятия. </a:t>
            </a:r>
            <a:endParaRPr lang="ru-RU" sz="1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Формы взаимодействия образовательных учреждений и религиозных объединений</a:t>
            </a: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arstyle.org/uploads/posts/2010-01/1263312518_1235937866_25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ориентации на идеал</a:t>
            </a: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latin typeface="+mn-lt"/>
              </a:rPr>
              <a:t>Аксиологический</a:t>
            </a:r>
            <a:r>
              <a:rPr lang="ru-RU" sz="1800" dirty="0" smtClean="0">
                <a:latin typeface="+mn-lt"/>
              </a:rPr>
              <a:t> принцип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следования нравственному примеру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диалогического общения со значимыми другими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идентификации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</a:t>
            </a:r>
            <a:r>
              <a:rPr lang="ru-RU" sz="1800" dirty="0" err="1" smtClean="0">
                <a:latin typeface="+mn-lt"/>
              </a:rPr>
              <a:t>полисубъектности</a:t>
            </a:r>
            <a:r>
              <a:rPr lang="ru-RU" sz="1800" dirty="0" smtClean="0">
                <a:latin typeface="+mn-lt"/>
              </a:rPr>
              <a:t> воспитания и социализации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совместного решения личностно и общественно значимых проблем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+mn-lt"/>
              </a:rPr>
              <a:t>Принцип </a:t>
            </a:r>
            <a:r>
              <a:rPr lang="ru-RU" sz="1800" dirty="0" err="1" smtClean="0">
                <a:latin typeface="+mn-lt"/>
              </a:rPr>
              <a:t>системно-деятельностной</a:t>
            </a:r>
            <a:r>
              <a:rPr lang="ru-RU" sz="1800" dirty="0" smtClean="0">
                <a:latin typeface="+mn-lt"/>
              </a:rPr>
              <a:t> организации воспитания</a:t>
            </a:r>
            <a:endParaRPr lang="ru-RU" sz="1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Принципы </a:t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духовно-нравственного воспитания обучающихся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.cards.imgsmail.ru/29/89/7abd2c3778e3b07601a321055efa8929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6357950" y="4684866"/>
            <a:ext cx="2786050" cy="21731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929222"/>
          </a:xfrm>
        </p:spPr>
        <p:txBody>
          <a:bodyPr/>
          <a:lstStyle/>
          <a:p>
            <a:pPr lvl="0"/>
            <a:r>
              <a:rPr lang="ru-RU" sz="1800" dirty="0" smtClean="0">
                <a:latin typeface="+mn-lt"/>
              </a:rPr>
              <a:t>создание культурно-воспитательной, социально-воспитательной, эколого-воспитательной, эстетической и школьной воспитательной среды образовательного учреждения</a:t>
            </a:r>
          </a:p>
          <a:p>
            <a:pPr lvl="0"/>
            <a:r>
              <a:rPr lang="ru-RU" sz="1800" dirty="0" smtClean="0">
                <a:latin typeface="+mn-lt"/>
              </a:rPr>
              <a:t>система работы школы с семьей</a:t>
            </a:r>
          </a:p>
          <a:p>
            <a:pPr lvl="0"/>
            <a:r>
              <a:rPr lang="ru-RU" sz="1800" dirty="0" smtClean="0">
                <a:latin typeface="+mn-lt"/>
              </a:rPr>
              <a:t>взаимодействие школы с социальными субъектами </a:t>
            </a:r>
            <a:r>
              <a:rPr lang="ru-RU" sz="1800" dirty="0" smtClean="0">
                <a:latin typeface="+mn-lt"/>
              </a:rPr>
              <a:t>воспитания</a:t>
            </a:r>
            <a:endParaRPr lang="ru-RU" sz="1800" dirty="0" smtClean="0">
              <a:latin typeface="+mn-lt"/>
            </a:endParaRPr>
          </a:p>
          <a:p>
            <a:pPr lvl="0"/>
            <a:r>
              <a:rPr lang="ru-RU" sz="1800" dirty="0" smtClean="0">
                <a:latin typeface="+mn-lt"/>
              </a:rPr>
              <a:t>взаимодействие с учреждениями дополнительного образования, культуры и спорта;</a:t>
            </a:r>
          </a:p>
          <a:p>
            <a:pPr lvl="0"/>
            <a:r>
              <a:rPr lang="ru-RU" sz="1800" dirty="0" smtClean="0">
                <a:latin typeface="+mn-lt"/>
              </a:rPr>
              <a:t>установление и совершенствование системы </a:t>
            </a:r>
            <a:r>
              <a:rPr lang="ru-RU" sz="1800" dirty="0" err="1" smtClean="0">
                <a:latin typeface="+mn-lt"/>
              </a:rPr>
              <a:t>межпредметных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связей;</a:t>
            </a:r>
            <a:endParaRPr lang="ru-RU" sz="1800" dirty="0" smtClean="0">
              <a:latin typeface="+mn-lt"/>
            </a:endParaRPr>
          </a:p>
          <a:p>
            <a:pPr lvl="0"/>
            <a:r>
              <a:rPr lang="ru-RU" sz="1800" dirty="0" smtClean="0">
                <a:latin typeface="+mn-lt"/>
              </a:rPr>
              <a:t>интеграция учебной, </a:t>
            </a:r>
            <a:r>
              <a:rPr lang="ru-RU" sz="1800" dirty="0" err="1" smtClean="0">
                <a:latin typeface="+mn-lt"/>
              </a:rPr>
              <a:t>внеучебной</a:t>
            </a:r>
            <a:r>
              <a:rPr lang="ru-RU" sz="1800" dirty="0" smtClean="0">
                <a:latin typeface="+mn-lt"/>
              </a:rPr>
              <a:t>, внешкольной, семейно-воспитательной, общественно- полезной деятельности </a:t>
            </a:r>
          </a:p>
          <a:p>
            <a:pPr lvl="0"/>
            <a:r>
              <a:rPr lang="ru-RU" sz="1800" dirty="0" smtClean="0">
                <a:latin typeface="+mn-lt"/>
              </a:rPr>
              <a:t>направленность программ воспитания и социализации обучающихся на решение проблем их личной, семейной и школьной жизни, а также проблем поселка, района, города, области, республики, края, </a:t>
            </a:r>
            <a:r>
              <a:rPr lang="ru-RU" sz="1800" dirty="0" smtClean="0">
                <a:latin typeface="+mn-lt"/>
              </a:rPr>
              <a:t>России</a:t>
            </a:r>
            <a:endParaRPr lang="ru-RU" sz="1800" dirty="0" smtClean="0">
              <a:latin typeface="+mn-lt"/>
            </a:endParaRPr>
          </a:p>
          <a:p>
            <a:pPr lvl="0"/>
            <a:r>
              <a:rPr lang="ru-RU" sz="1800" dirty="0" smtClean="0">
                <a:latin typeface="+mn-lt"/>
              </a:rPr>
              <a:t>педагогическая поддержка детско-юношеских и молодежных организаций и движений, содействующих духовно-нравственному развитию гражданина России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 Требования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условиям реализации Программы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492922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• ценностное отношение к России, своему народу, краю, отечественному культурно-историческому наследию, государственной символике, законам Российской Федерации, родным языкам: русскому и языку своего народа, народным традициям, старшему поколению;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знание основных положений Конституции Российской Федерации, символов государства, субъекта Российской Федерации, в котором находится образовательное учреждение, основных прав и обязанностей граждан России;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системные представления о народах России, понимание их общей исторической судьбы, единства народов нашей страны; опыт социальной и межкультурной коммуникации;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представление об институтах гражданского общества, их истории и современном состоянии в России и мире, о возможностях участия граждан в общественном управлении; первоначальный опыт участия в гражданской жизни;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понимание защиты Отечества как конституционного долга и священной обязанности гражданина, уважительное отношение к Российской армии, к защитникам Родины;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уважительное отношение к органам охраны правопорядка;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знание национальных героев и важнейших событий истории России;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• знание государственных праздников, их истории и значения для общества.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 Результаты воспитания и социализации обучающихся:</a:t>
            </a:r>
          </a:p>
          <a:p>
            <a:pPr lvl="0" algn="ctr" eaLnBrk="0" hangingPunct="0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воспитание гражданственности, патриотизма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chool394.ru/sites/default/files/languages/img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1" y="5178268"/>
            <a:ext cx="2071670" cy="16797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55453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1) Диагностика может быть только комплексной – сочетающей как тестовые формы, так и результаты наблюдения поведения обучающихся в реальной жизни .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2) Необходим комплекс мер для предотвращения развития лицемерия подростков в результате воспитательной работы с ними.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3) Результаты наблюдения – это по большей части субъективное мнение (педагога, родителя, самих обучающихся), которое следует отделять от личного отношения к тому или иному ученику. 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4) С интерпретацией данных результатов надо быть предельно осторожными.</a:t>
            </a:r>
          </a:p>
          <a:p>
            <a:pPr>
              <a:buNone/>
            </a:pPr>
            <a:r>
              <a:rPr lang="ru-RU" sz="1800" dirty="0" smtClean="0">
                <a:latin typeface="+mn-lt"/>
              </a:rPr>
              <a:t>5) Индикаторами результативности воспитательной работы педагога, школы являются средние показатели его учеников,  которые должны учитывать разницу между ситуацией в начале работы педагога и в конце этой работы , возрастные изменения подростков, объективно влияющие на их характер и поведение. И не забывайте,  что педагог и школа – лишь ЧАСТЬ той общественной среды, жизнь в которой реально определяет результаты воспитания школьников.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 диагностировании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 ПОМНИТЕ: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5453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+mn-lt"/>
              </a:rPr>
              <a:t>          Для </a:t>
            </a:r>
            <a:r>
              <a:rPr lang="ru-RU" sz="1800" dirty="0" smtClean="0">
                <a:latin typeface="+mn-lt"/>
              </a:rPr>
              <a:t>выявления результатов воспитания и социализации обучающихся предлагаем следующие критерии оценки уровней их </a:t>
            </a:r>
            <a:r>
              <a:rPr lang="ru-RU" sz="1800" dirty="0" err="1" smtClean="0">
                <a:latin typeface="+mn-lt"/>
              </a:rPr>
              <a:t>сформированности</a:t>
            </a:r>
            <a:r>
              <a:rPr lang="ru-RU" sz="1800" dirty="0" smtClean="0">
                <a:latin typeface="+mn-lt"/>
              </a:rPr>
              <a:t>. Условно эти уровни воспитания и социализации обучающихся можно представить таким образом:</a:t>
            </a:r>
          </a:p>
          <a:p>
            <a:pPr>
              <a:buNone/>
            </a:pPr>
            <a:endParaRPr lang="ru-RU" sz="18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2500306"/>
          <a:ext cx="6096000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7643834" y="2500306"/>
            <a:ext cx="484632" cy="412168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://mir-skazki.org/images/skachat_skazk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428868"/>
            <a:ext cx="2750363" cy="235745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сформированности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www.rootsweb.ancestry.com/~txddudc/assignmentsfordiscussion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2062"/>
          <a:stretch>
            <a:fillRect/>
          </a:stretch>
        </p:blipFill>
        <p:spPr bwMode="auto">
          <a:xfrm>
            <a:off x="1142976" y="-72984"/>
            <a:ext cx="6858048" cy="69309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571480"/>
            <a:ext cx="3786214" cy="700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 разработать Программу воспитания и социализации 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643050"/>
            <a:ext cx="40719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Какие требования к Программе выдвигает Стандарт?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285992"/>
            <a:ext cx="392909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Какие проблемы и трудности могут возникнуть при разработке Программы?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Первый уровень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сводится к тому, что у школьника имеются: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понимание </a:t>
            </a:r>
            <a:r>
              <a:rPr lang="ru-RU" sz="2000" dirty="0" smtClean="0">
                <a:latin typeface="+mn-lt"/>
              </a:rPr>
              <a:t>значимости получаемых знаний, обозначенных в Программе;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ясное осознание того, что нравственность проявляется в поведении человека и его отношении с окружающими людьми;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понимание собственной причастности к культуре своего народа, ответственности за судьбу Отечества;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способность к осмыслению собственной социальной самоидентификации и своей роли в настоящей и будущей общественной деятельности;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понимание необходимости вести здоровый и безопасный образ жизни и беречь окружающий мир.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сформированности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Второй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уровень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предполагает, что обучающийся стремится: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проявлять </a:t>
            </a:r>
            <a:r>
              <a:rPr lang="ru-RU" sz="2000" dirty="0" smtClean="0">
                <a:latin typeface="+mn-lt"/>
              </a:rPr>
              <a:t>осознанное желание к расширению получаемых знаний, обозначенных в Программе, и развивать умения в соответствии с требованиями к личностному развитию и социализации;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оценивать свои поступки (в том числе и речевые) согласно совести и с позиции норм морали;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определить собственную роль как гражданина в развитии и процветании своего народа, края, страны;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освоить определённый социальный и культурный опыт и присвоить базовые национальные ценности своего народа;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оценивать собственное физическое, психологическое и социальное здоровье, избегать вредных привычек и проявлять готовность улучшать экологическое состояние окружающей среды.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сформированности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54538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latin typeface="+mn-lt"/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Третий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уровень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самый высокий, свидетельствует о том, что у подростка наблюдаются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действия</a:t>
            </a:r>
            <a:r>
              <a:rPr lang="ru-RU" sz="2000" dirty="0" smtClean="0">
                <a:latin typeface="+mn-lt"/>
              </a:rPr>
              <a:t>, которые учитывают запросы времени, собственные интересы и индивидуальные особенности и свидетельствуют о потребности личности к саморазвитию и совершенствованию;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конкретные поступки, предполагающие нравственный выбор согласно голосу совести, моральным законам, этикетным нормам и осуществлять самоанализ собственных поступков и </a:t>
            </a:r>
            <a:r>
              <a:rPr lang="ru-RU" sz="2000" dirty="0" smtClean="0">
                <a:latin typeface="+mn-lt"/>
              </a:rPr>
              <a:t>действий;</a:t>
            </a:r>
            <a:endParaRPr lang="ru-RU" sz="2000" dirty="0" smtClean="0">
              <a:latin typeface="+mn-lt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потребность реагировать на явления безответственного, асоциального поведения окружающих, оценивать эстетические объекты в искусстве и действительности;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собственная инициатива и активное участие в различных формах социально-культурной деятельности;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достаточно устойчивая ориентация на здоровый образ жизни, безопасную жизнедеятельность, социальную самоидентификацию и контроль над собственными действиями.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Уровни </a:t>
            </a:r>
            <a:r>
              <a:rPr kumimoji="0" lang="ru-RU" sz="28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сформированности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результатов </a:t>
            </a:r>
          </a:p>
          <a:p>
            <a:pPr lvl="0" algn="ctr" eaLnBrk="0" hangingPunct="0"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3"/>
          <a:ext cx="9144000" cy="650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802" name="Picture 2" descr="http://img-fotki.yandex.ru/get/5814/89635038.55b/0_6d254_54c41eb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714488"/>
            <a:ext cx="2338368" cy="34771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militaryrealestatevoice.com/files/2009/05/school-books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786314" y="2428868"/>
            <a:ext cx="2562225" cy="424815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       Мониторинг </a:t>
            </a:r>
            <a:r>
              <a:rPr lang="ru-RU" sz="2000" dirty="0" smtClean="0">
                <a:latin typeface="+mn-lt"/>
              </a:rPr>
              <a:t>эффективности реализации образовательным учреждением Программы воспитания и социализации </a:t>
            </a:r>
            <a:r>
              <a:rPr lang="ru-RU" sz="2000" dirty="0" smtClean="0">
                <a:latin typeface="+mn-lt"/>
              </a:rPr>
              <a:t>обучающихся представляет </a:t>
            </a:r>
            <a:r>
              <a:rPr lang="ru-RU" sz="2000" dirty="0" smtClean="0">
                <a:latin typeface="+mn-lt"/>
              </a:rPr>
              <a:t>собой систему диагностических исследований, направленных на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состояния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оценку состояния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развития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выработку предложений мер по развитию позитивных и предупреждению выявленных негативных процессов.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 Мониторинг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эффективности реализации</a:t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Программы 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455453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  </a:t>
            </a:r>
            <a:r>
              <a:rPr lang="ru-RU" sz="1800" dirty="0" smtClean="0">
                <a:latin typeface="+mn-lt"/>
              </a:rPr>
              <a:t>В качестве основных показателей и объектов исследования эффективности реализации образовательным учреждением Программы воспитания и социализации обучающихся выступают:</a:t>
            </a:r>
            <a:endParaRPr lang="ru-RU" sz="18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2794000"/>
          <a:ext cx="7358114" cy="427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3000372"/>
            <a:ext cx="87292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должно стать предметом  диагностики?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Мониторинг эффективности реализации</a:t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Программы 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принцип системности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принцип </a:t>
            </a:r>
            <a:r>
              <a:rPr lang="ru-RU" sz="2000" dirty="0" err="1" smtClean="0">
                <a:latin typeface="+mn-lt"/>
              </a:rPr>
              <a:t>личностно-социально-деятельностного</a:t>
            </a:r>
            <a:r>
              <a:rPr lang="ru-RU" sz="2000" dirty="0" smtClean="0">
                <a:latin typeface="+mn-lt"/>
              </a:rPr>
              <a:t> подхода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принцип объективности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принцип детерминизма (причинной обусловленности)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+mn-lt"/>
              </a:rPr>
              <a:t>принцип признания безусловного уважения прав</a:t>
            </a:r>
            <a:endParaRPr lang="ru-RU" sz="20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принципы мониторинга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эффективности реализации</a:t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Программы воспитания и социализации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4" name="Picture 2" descr="http://bm.img.com.ua/img/prikol/images/large/9/8/145489_249413.jpg"/>
          <p:cNvPicPr>
            <a:picLocks noChangeAspect="1" noChangeArrowheads="1"/>
          </p:cNvPicPr>
          <p:nvPr/>
        </p:nvPicPr>
        <p:blipFill>
          <a:blip r:embed="rId2"/>
          <a:srcRect b="11874"/>
          <a:stretch>
            <a:fillRect/>
          </a:stretch>
        </p:blipFill>
        <p:spPr bwMode="auto">
          <a:xfrm>
            <a:off x="3714744" y="3357562"/>
            <a:ext cx="3076575" cy="33575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ages.socialistinfo.ru/pics/pic67.big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86446" y="2214554"/>
            <a:ext cx="3524250" cy="47625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Методы исследования: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Тестирование (метод тестов)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Опрос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 Используются следующие виды опроса: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• </a:t>
            </a:r>
            <a:r>
              <a:rPr lang="ru-RU" sz="2000" i="1" dirty="0" smtClean="0">
                <a:latin typeface="+mn-lt"/>
              </a:rPr>
              <a:t>анкетирование</a:t>
            </a:r>
            <a:endParaRPr lang="ru-RU" sz="20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• </a:t>
            </a:r>
            <a:r>
              <a:rPr lang="ru-RU" sz="2000" i="1" dirty="0" smtClean="0">
                <a:latin typeface="+mn-lt"/>
              </a:rPr>
              <a:t>интервью </a:t>
            </a:r>
            <a:endParaRPr lang="ru-RU" sz="20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• </a:t>
            </a:r>
            <a:r>
              <a:rPr lang="ru-RU" sz="2000" i="1" dirty="0" smtClean="0">
                <a:latin typeface="+mn-lt"/>
              </a:rPr>
              <a:t>беседа</a:t>
            </a:r>
            <a:endParaRPr lang="ru-RU" sz="20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7030A0"/>
                </a:solidFill>
                <a:latin typeface="+mn-lt"/>
              </a:rPr>
              <a:t>Психолого-педагогическое наблюдение 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 Используются следующие виды наблюдения: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• </a:t>
            </a:r>
            <a:r>
              <a:rPr lang="ru-RU" sz="2000" i="1" dirty="0" smtClean="0">
                <a:latin typeface="+mn-lt"/>
              </a:rPr>
              <a:t>включённое наблюдение</a:t>
            </a:r>
            <a:endParaRPr lang="ru-RU" sz="20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</a:rPr>
              <a:t>     • </a:t>
            </a:r>
            <a:r>
              <a:rPr lang="ru-RU" sz="2000" i="1" dirty="0" smtClean="0">
                <a:latin typeface="+mn-lt"/>
              </a:rPr>
              <a:t>узкоспециальное наблюдение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 Методологический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инструментарий мониторинга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news.mail.ru/pic/1e/e9/551839_500_375_sou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Основной </a:t>
            </a:r>
            <a:r>
              <a:rPr lang="ru-RU" sz="2000" dirty="0" smtClean="0">
                <a:latin typeface="+mn-lt"/>
              </a:rPr>
              <a:t>целью исследования является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динамики </a:t>
            </a:r>
            <a:r>
              <a:rPr lang="ru-RU" sz="2000" dirty="0" smtClean="0">
                <a:latin typeface="+mn-lt"/>
              </a:rPr>
              <a:t>процесса воспитания и социализации обучающихся в условиях разработанной школой Программой.</a:t>
            </a:r>
          </a:p>
          <a:p>
            <a:pPr>
              <a:buNone/>
            </a:pPr>
            <a:r>
              <a:rPr lang="ru-RU" sz="2000" dirty="0" smtClean="0">
                <a:latin typeface="+mn-lt"/>
              </a:rPr>
              <a:t>В рамках психолого-педагогического исследования следует выделить три этапа: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Контрольный этап исследования (диагностический срез)</a:t>
            </a:r>
            <a:endParaRPr lang="ru-RU" sz="2000" dirty="0" smtClean="0">
              <a:solidFill>
                <a:srgbClr val="1C1C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</a:t>
            </a:r>
            <a:r>
              <a:rPr lang="ru-RU" sz="2000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1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Формирующий этап исследования 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</a:t>
            </a:r>
            <a:r>
              <a:rPr lang="ru-RU" sz="2000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1" dirty="0" smtClean="0">
                <a:solidFill>
                  <a:srgbClr val="1C1C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Интерпретационный этап исследования</a:t>
            </a:r>
            <a:endParaRPr lang="ru-RU" sz="2000" dirty="0" smtClean="0">
              <a:solidFill>
                <a:srgbClr val="1C1C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None/>
            </a:pPr>
            <a:r>
              <a:rPr lang="ru-RU" sz="2000" dirty="0" smtClean="0">
                <a:latin typeface="+mn-lt"/>
              </a:rPr>
              <a:t>При описании динамики процесса воспитания и социализации подростков используются результаты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контрольного и интерпретационного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этапов исследования.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Методологический инструментарий мониторинга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.haberturk.com/2011/02/21/603162_detay.jpg?-62169989992"/>
          <p:cNvPicPr>
            <a:picLocks noChangeAspect="1" noChangeArrowheads="1"/>
          </p:cNvPicPr>
          <p:nvPr/>
        </p:nvPicPr>
        <p:blipFill>
          <a:blip r:embed="rId2"/>
          <a:srcRect t="12584"/>
          <a:stretch>
            <a:fillRect/>
          </a:stretch>
        </p:blipFill>
        <p:spPr bwMode="auto">
          <a:xfrm>
            <a:off x="5024428" y="3157491"/>
            <a:ext cx="4119572" cy="370050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Положительная динамика</a:t>
            </a:r>
            <a:r>
              <a:rPr lang="ru-RU" sz="2000" dirty="0" smtClean="0">
                <a:latin typeface="+mn-lt"/>
              </a:rPr>
              <a:t>— увеличение значений выделенных показателей воспитания и социализации обучающихся на интерпретационном этапе по сравнению с результатами контрольного этапа исследования.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Инертность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положительной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динамики</a:t>
            </a:r>
            <a:r>
              <a:rPr lang="ru-RU" sz="2000" dirty="0" smtClean="0">
                <a:latin typeface="+mn-lt"/>
              </a:rPr>
              <a:t>  подразумевает отсутствие характеристик положительной динамики и возможное увеличение отрицательных значений показателей воспитания и социализации обучающихся на интерпретационном этапе по сравнению с результатами контрольного этапа исследования 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Устойчивость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исследуемых показателей духовно-нравственного развития, воспитания и социализации обучающихся .</a:t>
            </a:r>
          </a:p>
          <a:p>
            <a:pPr>
              <a:buNone/>
            </a:pPr>
            <a:r>
              <a:rPr lang="ru-RU" sz="2000" dirty="0" smtClean="0">
                <a:latin typeface="+mn-lt"/>
              </a:rPr>
              <a:t> В педагогическом коллективе и детско-родительских отношениях устойчивость исследуемых показателей может являться одной из характеристик положительной динамики процесса воспитания и социализации обучающихся.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Критерии эффективности реализации Программы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2296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21283450">
            <a:off x="1272258" y="3421488"/>
            <a:ext cx="6723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Собственная программа </a:t>
            </a:r>
          </a:p>
          <a:p>
            <a:pPr algn="ct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воспитания и социализации обучающихся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board.od.ua/uploads/aimages/large/197/196759-182302.jpg"/>
          <p:cNvPicPr>
            <a:picLocks noChangeAspect="1" noChangeArrowheads="1"/>
          </p:cNvPicPr>
          <p:nvPr/>
        </p:nvPicPr>
        <p:blipFill>
          <a:blip r:embed="rId2"/>
          <a:srcRect b="13749"/>
          <a:stretch>
            <a:fillRect/>
          </a:stretch>
        </p:blipFill>
        <p:spPr bwMode="auto">
          <a:xfrm>
            <a:off x="3857620" y="3357562"/>
            <a:ext cx="4058450" cy="350043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Если же наблюдается инертность  положительной динамики и появляется тенденция отрицательной динамики процесса воспитания и социализации обучающихся, то причиной этого могут быть:</a:t>
            </a:r>
          </a:p>
          <a:p>
            <a:pPr>
              <a:buNone/>
            </a:pPr>
            <a:r>
              <a:rPr lang="ru-RU" sz="2000" dirty="0" smtClean="0">
                <a:latin typeface="+mn-lt"/>
              </a:rPr>
              <a:t>-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несоответствие содержания методов воспитания и социализации обучающихся возрастным особенностям развития личности;</a:t>
            </a:r>
          </a:p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формальное отношение со стороны преподавателей;</a:t>
            </a:r>
          </a:p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неблагоприятный психологический климат в учебном учреждении.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Критерии эффективности реализации Программы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edu.cap.ru/Home/3885/foto_news/s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43375"/>
            <a:ext cx="4500594" cy="28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545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 smtClean="0"/>
              <a:t>       </a:t>
            </a:r>
            <a:r>
              <a:rPr lang="ru-RU" sz="2000" dirty="0" smtClean="0">
                <a:latin typeface="+mn-lt"/>
              </a:rPr>
              <a:t>Одна из особенностей ФГОС заключается в том, что он расширяет самостоятельность, инициативу и ответственность ОУ в реализации основной образовательной программы начального общего образования.  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>
                <a:latin typeface="+mn-lt"/>
              </a:rPr>
              <a:t>           Хочется надеяться, что творческая и самостоятельная работа педагогов с нашими рекомендациями по разработке и реализации Программы воспитания и социализации обучающихся поможет обрести каждой школе второе дыхание –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интересную, насыщенную жизнь!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7166"/>
            <a:ext cx="72152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oshkolu.ru/content/media/pic/std/3000000/2005000/2004229-2afc1176864673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3231" y="4576769"/>
            <a:ext cx="3110769" cy="22812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5453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                                     Из Концепции Вы можете узнать: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о целях и задачах воспитания и социализации обучающихся  (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воспитание ответственного, инициативного и компетентного гражданина России</a:t>
            </a:r>
            <a:r>
              <a:rPr lang="ru-RU" sz="1800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о условиях и результатах воспитания обучающихся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системе требований к структуре и содержанию программ воспитания и социализации учащихся общеобразовательной школы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ценностных установках обучения и воспитания (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патриотизм, социальная солидарность, гражданственность, традиционные российские религии, семья, труд, творчество, природа, искусство, человечество</a:t>
            </a:r>
            <a:r>
              <a:rPr lang="ru-RU" sz="1800" dirty="0" smtClean="0">
                <a:latin typeface="+mn-lt"/>
              </a:rPr>
              <a:t>)</a:t>
            </a:r>
            <a:r>
              <a:rPr lang="ru-RU" sz="18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взаимодействии школы и традиционных российских религиозных организаций в духовно-нравственном воспитании школьников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n-lt"/>
              </a:rPr>
              <a:t>процессе управления воспитательным процессом и роли в нем классного руководителя.</a:t>
            </a:r>
          </a:p>
          <a:p>
            <a:endParaRPr lang="ru-RU" sz="1800" dirty="0" smtClean="0">
              <a:latin typeface="+mn-lt"/>
            </a:endParaRPr>
          </a:p>
          <a:p>
            <a:pPr>
              <a:buNone/>
            </a:pPr>
            <a:r>
              <a:rPr lang="ru-RU" sz="1800" dirty="0" smtClean="0">
                <a:latin typeface="+mn-lt"/>
              </a:rPr>
              <a:t>       </a:t>
            </a:r>
            <a:endParaRPr lang="ru-RU" sz="1800" dirty="0"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Концепция духовно-нравственного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воспитания российских школьников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kelompok14itbseamolecbatch5.files.wordpress.com/2011/12/3d-design-free-3d-wallpaper-for-desktop_1920x1200_81206.jpg?w=440&amp;h=240&amp;crop=1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929058" y="4571999"/>
            <a:ext cx="4191000" cy="22860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54538"/>
          </a:xfrm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документов: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Федеральный государственный образовательный стандарт основного общего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Концепция духовно-нравственного воспитания и развития личности гражданина России 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Фундаментальное ядро содержания общего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+mn-lt"/>
              </a:rPr>
              <a:t>Примерная программа воспитания и социализации обучающихся.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особенностей региона, социальной среды, в которой находится школа;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возможностей школы, ее внутренних и внешних условий;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ресурсного обеспечения и материально-технической базы;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Изучение запросов обучающихся и их родителей;</a:t>
            </a:r>
          </a:p>
          <a:p>
            <a:pPr lvl="0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опыта работы прошлых лет.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9144000" cy="100013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Системный анализ готовности школы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 разработке и реализации Программы</a:t>
            </a:r>
            <a:endParaRPr kumimoji="0" lang="ru-RU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500098" y="1428736"/>
          <a:ext cx="10001320" cy="528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1. Содержание Программы, 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направления, строение</a:t>
            </a: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30007630</Template>
  <TotalTime>1643</TotalTime>
  <Words>3854</Words>
  <Application>Microsoft Office PowerPoint</Application>
  <PresentationFormat>Экран (4:3)</PresentationFormat>
  <Paragraphs>588</Paragraphs>
  <Slides>61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30007630</vt:lpstr>
      <vt:lpstr>Актуальные  вопросы  разработки Программы  воспитания и социализации обучающихся на ступени основного общего образования</vt:lpstr>
      <vt:lpstr>Слайд 2</vt:lpstr>
      <vt:lpstr>Слайд 3</vt:lpstr>
      <vt:lpstr>Компоненты содержательного раздела  Основной образовательной программы</vt:lpstr>
      <vt:lpstr>Слайд 5</vt:lpstr>
      <vt:lpstr>Слайд 6</vt:lpstr>
      <vt:lpstr>Концепция духовно-нравственного  воспитания российских школьников</vt:lpstr>
      <vt:lpstr>Слайд 8</vt:lpstr>
      <vt:lpstr>1. Содержание Программы,  направления, строение</vt:lpstr>
      <vt:lpstr>Слайд 10</vt:lpstr>
      <vt:lpstr>Национальные и общечеловеческие  духовные ценности</vt:lpstr>
      <vt:lpstr>Слайд 12</vt:lpstr>
      <vt:lpstr>Слайд 13</vt:lpstr>
      <vt:lpstr>Слайд 14</vt:lpstr>
      <vt:lpstr>Урочная деятельность</vt:lpstr>
      <vt:lpstr>Слайд 16</vt:lpstr>
      <vt:lpstr>Слайд 17</vt:lpstr>
      <vt:lpstr>Семейное воспитание</vt:lpstr>
      <vt:lpstr>Слайд 19</vt:lpstr>
      <vt:lpstr>Слайд 20</vt:lpstr>
      <vt:lpstr>В области формирования личностной культуры</vt:lpstr>
      <vt:lpstr>В области формирования социальной культуры</vt:lpstr>
      <vt:lpstr>В области формирования семейной культуры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4. Принципы и особенности организации содержания воспитания и социализации</vt:lpstr>
      <vt:lpstr>Слайд 42</vt:lpstr>
      <vt:lpstr>Участники-субъекты духовно-нравственного воспитания</vt:lpstr>
      <vt:lpstr>Слайд 44</vt:lpstr>
      <vt:lpstr>Принципы  духовно-нравственного воспитания обучающихся</vt:lpstr>
      <vt:lpstr>5. Требования к условиям реализации Программы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 обеспечение организации  внеурочной деятельности  младших школьников</dc:title>
  <dc:creator>Наталия</dc:creator>
  <cp:lastModifiedBy>Наталия</cp:lastModifiedBy>
  <cp:revision>172</cp:revision>
  <dcterms:created xsi:type="dcterms:W3CDTF">2009-01-02T09:30:57Z</dcterms:created>
  <dcterms:modified xsi:type="dcterms:W3CDTF">2012-04-24T19:07:50Z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TC300076301049</vt:lpwstr>
  </property>
</Properties>
</file>