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A85D-9892-4680-9243-A3BC3D1DD666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C9C1D-5B90-4B1A-AAC1-2DC45677C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nevnik76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id76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81950" y="1867227"/>
            <a:ext cx="9062050" cy="47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1.</a:t>
            </a:r>
            <a:r>
              <a:rPr lang="ru-RU" sz="2800" dirty="0" smtClean="0"/>
              <a:t> Зайти на сайт </a:t>
            </a:r>
            <a:r>
              <a:rPr lang="en-US" sz="2800" dirty="0" smtClean="0">
                <a:hlinkClick r:id="rId3"/>
              </a:rPr>
              <a:t>http://dnevnik76.ru</a:t>
            </a:r>
            <a:r>
              <a:rPr lang="ru-RU" sz="2800" dirty="0" smtClean="0"/>
              <a:t>                                         или на сайт </a:t>
            </a:r>
            <a:r>
              <a:rPr lang="en-US" sz="2800" dirty="0" smtClean="0">
                <a:hlinkClick r:id="rId4"/>
              </a:rPr>
              <a:t>http://gid76.ru</a:t>
            </a:r>
            <a:endParaRPr lang="en-US" sz="2800" dirty="0" smtClean="0"/>
          </a:p>
          <a:p>
            <a:pPr algn="ctr"/>
            <a:r>
              <a:rPr lang="en-US" sz="2800" dirty="0" smtClean="0"/>
              <a:t>(</a:t>
            </a:r>
            <a:r>
              <a:rPr lang="ru-RU" sz="2800" dirty="0" smtClean="0"/>
              <a:t>оба адреса выведут Вас на один и тот же ресурс)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285720" y="1857364"/>
            <a:ext cx="1571636" cy="571504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81950" y="1867227"/>
            <a:ext cx="9062050" cy="47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546067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2.</a:t>
            </a:r>
            <a:r>
              <a:rPr lang="ru-RU" sz="2800" dirty="0" smtClean="0"/>
              <a:t> Нажимаем кнопку (в правом верхнем углу) «Войти в дневник»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858016" y="2071678"/>
            <a:ext cx="2285984" cy="857256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42844" y="1928802"/>
            <a:ext cx="8794216" cy="46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46067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3.</a:t>
            </a:r>
            <a:r>
              <a:rPr lang="ru-RU" sz="2800" dirty="0" smtClean="0"/>
              <a:t> Выбираем район (Гаврилов-Ямский р-н)                 из списка. Для этого нажимаем на стрелку около слова «Выбрать»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1643042" y="2643182"/>
            <a:ext cx="428628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214281" y="1857364"/>
            <a:ext cx="8715437" cy="45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4.</a:t>
            </a:r>
            <a:r>
              <a:rPr lang="ru-RU" sz="2800" dirty="0" smtClean="0"/>
              <a:t> Выбираем город (Гаврилов-Ямский г.)                 из списка. Для этого нажимаем на стрелку около слова «Выбрать»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3000364" y="2571744"/>
            <a:ext cx="428628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42844" y="1857388"/>
            <a:ext cx="8809649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5.</a:t>
            </a:r>
            <a:r>
              <a:rPr lang="ru-RU" sz="2800" dirty="0" smtClean="0"/>
              <a:t> Выбираем школу(Школа 1) из списка. </a:t>
            </a:r>
          </a:p>
          <a:p>
            <a:pPr algn="ctr"/>
            <a:r>
              <a:rPr lang="ru-RU" sz="2800" dirty="0" smtClean="0"/>
              <a:t>Для этого нажимаем на стрелку около слова «Выбрать»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3929057" y="2643182"/>
            <a:ext cx="428628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5859"/>
          <a:stretch>
            <a:fillRect/>
          </a:stretch>
        </p:blipFill>
        <p:spPr bwMode="auto">
          <a:xfrm>
            <a:off x="142845" y="1884930"/>
            <a:ext cx="8856000" cy="468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После, данные поля будут выглядеть так: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2000240"/>
            <a:ext cx="2786050" cy="857256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42844" y="2206815"/>
            <a:ext cx="8824378" cy="46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-2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6.</a:t>
            </a:r>
            <a:r>
              <a:rPr lang="ru-RU" sz="2800" dirty="0" smtClean="0"/>
              <a:t> Вводим логин и пароль Вашего ребенка (логин начинается с латинских букв </a:t>
            </a:r>
            <a:r>
              <a:rPr lang="en-US" sz="2800" dirty="0" smtClean="0"/>
              <a:t>GY</a:t>
            </a:r>
            <a:r>
              <a:rPr lang="ru-RU" sz="2800" dirty="0" smtClean="0"/>
              <a:t>. далее следует комбинация из 7 цифр, пароль состоит из 6 цифр и не прописывается в явном виде при вводе) и нажимаем «Войти»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4286248" y="3929065"/>
            <a:ext cx="1714512" cy="7858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4214811" y="5143511"/>
            <a:ext cx="1785950" cy="571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72198" y="357187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Логин из 7 знаков, начинается с </a:t>
            </a:r>
            <a:r>
              <a:rPr lang="en-US" dirty="0" smtClean="0"/>
              <a:t>GY.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55721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6-тизначный пароль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82180" y="2071679"/>
            <a:ext cx="8926600" cy="4714907"/>
            <a:chOff x="82180" y="2071679"/>
            <a:chExt cx="8926600" cy="4714907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/>
            <a:srcRect b="6054"/>
            <a:stretch>
              <a:fillRect/>
            </a:stretch>
          </p:blipFill>
          <p:spPr bwMode="auto">
            <a:xfrm>
              <a:off x="82180" y="2071679"/>
              <a:ext cx="8926600" cy="471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 useBgFill="1">
          <p:nvSpPr>
            <p:cNvPr id="6" name="TextBox 5"/>
            <p:cNvSpPr txBox="1"/>
            <p:nvPr/>
          </p:nvSpPr>
          <p:spPr>
            <a:xfrm>
              <a:off x="7286644" y="2631040"/>
              <a:ext cx="35719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7286644" y="2571744"/>
              <a:ext cx="21431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7858148" y="2559602"/>
              <a:ext cx="50006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-2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E04E2"/>
                </a:solidFill>
              </a:rPr>
              <a:t>Шаг 7.</a:t>
            </a:r>
            <a:r>
              <a:rPr lang="ru-RU" sz="2800" dirty="0" smtClean="0"/>
              <a:t> Таким образом мы попадаем на страницу Вашего ребенка. В правом верхнем углу будет прописан класс и Ваш логин. Данные обезличены. Фамилия нигде не указывается.</a:t>
            </a:r>
            <a:endParaRPr lang="en-US" sz="2800" dirty="0" smtClean="0"/>
          </a:p>
          <a:p>
            <a:pPr algn="ctr"/>
            <a:r>
              <a:rPr lang="ru-RU" sz="1600" dirty="0" smtClean="0"/>
              <a:t>(для безопасности идентификатор ученика в презентации и номер класса стерты)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Интерфейс сайта интуитивно понятен любому пользователю. Здесь Вы можете (как и на старой версии сайта) просмотреть оценки ребенка по числам и по четвертям, домашнее задание по отдельным предметом и в целом, просмотреть расписание занятий ребенка.</a:t>
            </a:r>
          </a:p>
          <a:p>
            <a:r>
              <a:rPr lang="ru-RU" sz="2400" dirty="0" smtClean="0"/>
              <a:t>Новшества: для отправки сообщения Вам необходимо будет представиться, то есть перейти по ссылке: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Также новым является раздел «Тесты ЕГЭ». Здесь расположен открытый банк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тестовых заданий для самопроверки уровня подготовки к ГИА-9 и ЕГЭ. Это полезная наработка разработчиков сайта позволит Вам проконтролировать знания Вашего ребенка на «пути» к экзаменам.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63141" t="35156" b="52148"/>
          <a:stretch>
            <a:fillRect/>
          </a:stretch>
        </p:blipFill>
        <p:spPr bwMode="auto">
          <a:xfrm>
            <a:off x="3062336" y="2857496"/>
            <a:ext cx="47958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RAHUsaI3/6wgi78ftQNucuSUdaQ=</DigestValue>
    </Reference>
    <Reference URI="#idOfficeObject" Type="http://www.w3.org/2000/09/xmldsig#Object">
      <DigestMethod Algorithm="http://www.w3.org/2000/09/xmldsig#sha1"/>
      <DigestValue>gLdRwuxYAYyUi5ZewoeQ5TDeMsE=</DigestValue>
    </Reference>
  </SignedInfo>
  <SignatureValue>
    awhxzKGKqftDVFkKH3LfY7b9shLey//k7gdHS17OnBgohYZBNehzIg0/B510Nja3/VUO8KCd
    qrxoTGKbxFtwsOBdyiMFrZAQTFQ5d+4s9X09jY5wfW/tvX4sLLuGAyVobS+xkiLNcK1Hwel7
    NL47STMvFsbz0idwGoTgrDcDSJU=
  </SignatureValue>
  <KeyInfo>
    <KeyValue>
      <RSAKeyValue>
        <Modulus>
            jz8bdoq5DMnoLt7aOXu1kGzhBtw5krDD0QIfYARDIaiyfHzCLjLQV/ebCBnLn+kyQMSFP9m5
            yvSv0ew3CVx4eTV0HaTgIZWZtJGzqVn1Mx/KUMRa2+qxMm3fdnVH87Y5Khkowpmx5HAMLY69
            vKblQfAKxQkf044uleLNYdYAFDc=
          </Modulus>
        <Exponent>AQAB</Exponent>
      </RSAKeyValue>
    </KeyValue>
    <X509Data>
      <X509Certificate>
          MIIDLjCCApegAwIBAgIQF5sawVLPlo1DWQ3DgOE5FjANBgkqhkiG9w0BAQUFADCBzDE1MDMG
          A1UEAx4sBBoEPgQ3BDsEPgQyACAEHQQ4BDoEOARCBDAAIAQYBDMEPgRABDUEMgQ4BEcxITAf
          BgkqhkiG9w0BCQEWEm5pazc3NjFAcmFtYmxlci5ydTEdMBsGA1UECh4UBBwEHgQjACAEIQQe
          BCgAICEWADExUTBPBgNVBAceSAQgBD4EQQRBBDgEOQRBBDoEMARPACAEJAQ1BDQENQRABDAE
          RgQ4BE8ALAAgBDMALgAgBBMEMAQyBEAEOAQ7BD4EMgAtBC8EPDAeFw0xMTA5MDYyMDI2MjRa
          Fw0xMjA5MDYwMjI2MjRaMIHMMTUwMwYDVQQDHiwEGgQ+BDcEOwQ+BDIAIAQdBDgEOgQ4BEIE
          MAAgBBgEMwQ+BEAENQQyBDgERzEhMB8GCSqGSIb3DQEJARYSbmlrNzc2MUByYW1ibGVyLnJ1
          MR0wGwYDVQQKHhQEHAQeBCMAIAQhBB4EKAAgIRYAMTFRME8GA1UEBx5IBCAEPgRBBEEEOAQ5
          BEEEOgQwBE8AIAQkBDUENAQ1BEAEMARGBDgETwAsACAEMwAuACAEEwQwBDIEQAQ4BDsEPgQy
          AC0ELwQ8MIGfMA0GCSqGSIb3DQEBAQUAA4GNADCBiQKBgQCPPxt2irkMyegu3to5e7WQbOEG
          3DmSsMPRAh9gBEMhqLJ8fMIuMtBX95sIGcuf6TJAxIU/2bnK9K/R7DcJXHh5NXQdpOAhlZm0
          kbOpWfUzH8pQxFrb6rEybd92dUfztjkqGSjCmbHkcAwtjr28puVB8ArFCR/Tji6V4s1h1gAU
          NwIDAQABow8wDTALBgNVHQ8EBAMCBsAwDQYJKoZIhvcNAQEFBQADgYEAeYL7XdZGOyNGBa+t
          PpcXQO6owDrGMzUOla9VcWLeyjkLM+fclkMJ2pax2pDEcwhGrzInorDeXOWcmGr1SVHSpnOL
          Wr2UYcLwSMaHu313RShT6DIVh6kgLhTnvI/z0sKIU9zdeVADAspHElczAw/I5ig300fXcpci
          aXUfDHPleKs=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7QXkeaVq7Rz6QIELDQEO7/TxmqA=</DigestValue>
      </Reference>
      <Reference URI="/ppt/media/image1.png?ContentType=image/png">
        <DigestMethod Algorithm="http://www.w3.org/2000/09/xmldsig#sha1"/>
        <DigestValue>UyiSd1vnuxr8JFWnQ8Y8+80UBxU=</DigestValue>
      </Reference>
      <Reference URI="/ppt/media/image2.png?ContentType=image/png">
        <DigestMethod Algorithm="http://www.w3.org/2000/09/xmldsig#sha1"/>
        <DigestValue>eGc7sB9MkB3Y7tyyOBqDG4+OmCM=</DigestValue>
      </Reference>
      <Reference URI="/ppt/media/image3.png?ContentType=image/png">
        <DigestMethod Algorithm="http://www.w3.org/2000/09/xmldsig#sha1"/>
        <DigestValue>uxK2AVfvkUvjAbjBYjpjKA5kWeM=</DigestValue>
      </Reference>
      <Reference URI="/ppt/media/image4.png?ContentType=image/png">
        <DigestMethod Algorithm="http://www.w3.org/2000/09/xmldsig#sha1"/>
        <DigestValue>9iHCj2qDJs73jI58tuFxC1FfpDU=</DigestValue>
      </Reference>
      <Reference URI="/ppt/media/image5.png?ContentType=image/png">
        <DigestMethod Algorithm="http://www.w3.org/2000/09/xmldsig#sha1"/>
        <DigestValue>ZbzyDRRdBymqL1q/8s4bj9+WTJo=</DigestValue>
      </Reference>
      <Reference URI="/ppt/media/image6.png?ContentType=image/png">
        <DigestMethod Algorithm="http://www.w3.org/2000/09/xmldsig#sha1"/>
        <DigestValue>4rU2dQIVzpAlFK/lzKwFZTHtMKI=</DigestValue>
      </Reference>
      <Reference URI="/ppt/media/image7.png?ContentType=image/png">
        <DigestMethod Algorithm="http://www.w3.org/2000/09/xmldsig#sha1"/>
        <DigestValue>euHXyOz+r71O2rg+r9FFNajdyeA=</DigestValue>
      </Reference>
      <Reference URI="/ppt/media/image8.png?ContentType=image/png">
        <DigestMethod Algorithm="http://www.w3.org/2000/09/xmldsig#sha1"/>
        <DigestValue>DiaNMSFA8k8Y+JttDTyfpXutgbk=</DigestValue>
      </Reference>
      <Reference URI="/ppt/presentation.xml?ContentType=application/vnd.openxmlformats-officedocument.presentationml.slideshow.main+xml">
        <DigestMethod Algorithm="http://www.w3.org/2000/09/xmldsig#sha1"/>
        <DigestValue>bj5SROm0dMvqk65AY0GFgCFKkjw=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lA4c/336LssRyNJ7/EIOs2Tkcrg=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fIYv3ZGPr3L+0oWT9p7q+qlOEcU=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xJh2q1j9ezJx/fsBX/t2RcP5rEA=</DigestValue>
      </Reference>
      <Reference URI="/ppt/slideLayouts/slideLayout2.xml?ContentType=application/vnd.openxmlformats-officedocument.presentationml.slideLayout+xml">
        <DigestMethod Algorithm="http://www.w3.org/2000/09/xmldsig#sha1"/>
        <DigestValue>JfxnonQc5vg0U8XXEFxi402Yzmk=</DigestValue>
      </Reference>
      <Reference URI="/ppt/slideLayouts/slideLayout3.xml?ContentType=application/vnd.openxmlformats-officedocument.presentationml.slideLayout+xml">
        <DigestMethod Algorithm="http://www.w3.org/2000/09/xmldsig#sha1"/>
        <DigestValue>b09I104vzyN6xaPSMTJvysikn/Y=</DigestValue>
      </Reference>
      <Reference URI="/ppt/slideLayouts/slideLayout4.xml?ContentType=application/vnd.openxmlformats-officedocument.presentationml.slideLayout+xml">
        <DigestMethod Algorithm="http://www.w3.org/2000/09/xmldsig#sha1"/>
        <DigestValue>G2JcVs5ClpqUZspgoZtVf8qqewQ=</DigestValue>
      </Reference>
      <Reference URI="/ppt/slideLayouts/slideLayout5.xml?ContentType=application/vnd.openxmlformats-officedocument.presentationml.slideLayout+xml">
        <DigestMethod Algorithm="http://www.w3.org/2000/09/xmldsig#sha1"/>
        <DigestValue>BwnF1WrwDkahJ7I64t3U+u3+zok=</DigestValue>
      </Reference>
      <Reference URI="/ppt/slideLayouts/slideLayout6.xml?ContentType=application/vnd.openxmlformats-officedocument.presentationml.slideLayout+xml">
        <DigestMethod Algorithm="http://www.w3.org/2000/09/xmldsig#sha1"/>
        <DigestValue>JHhtnFA3NhgyQnRy7PXTumrq8tI=</DigestValue>
      </Reference>
      <Reference URI="/ppt/slideLayouts/slideLayout7.xml?ContentType=application/vnd.openxmlformats-officedocument.presentationml.slideLayout+xml">
        <DigestMethod Algorithm="http://www.w3.org/2000/09/xmldsig#sha1"/>
        <DigestValue>nk94Tb54kR9XfFShPWJgBsnYDHk=</DigestValue>
      </Reference>
      <Reference URI="/ppt/slideLayouts/slideLayout8.xml?ContentType=application/vnd.openxmlformats-officedocument.presentationml.slideLayout+xml">
        <DigestMethod Algorithm="http://www.w3.org/2000/09/xmldsig#sha1"/>
        <DigestValue>pEucwb4n9lnCBktm7zf36ryoTF4=</DigestValue>
      </Reference>
      <Reference URI="/ppt/slideLayouts/slideLayout9.xml?ContentType=application/vnd.openxmlformats-officedocument.presentationml.slideLayout+xml">
        <DigestMethod Algorithm="http://www.w3.org/2000/09/xmldsig#sha1"/>
        <DigestValue>itut5aJmJUeBt65glDd7tCKUGJo=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slideMasters/slideMaster1.xml?ContentType=application/vnd.openxmlformats-officedocument.presentationml.slideMaster+xml">
        <DigestMethod Algorithm="http://www.w3.org/2000/09/xmldsig#sha1"/>
        <DigestValue>sBmEHQBaein/YuWEGO7tB+bs/KM=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NeeBTPPUHGRiPW+Ep667CDUYEXA=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6ckZ8+WgWAp8Xh7gQv9ZsGJomtw=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dIFLy/Qk+Mzq2MqgGYHwL4i20vY=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RYLB5bxuyjPSBVsWiZ++d6LavSQ=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i58LKvvmzIIq5j0jcZ2bA7a82OY=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WOGCyneYoT+OnFfij/J4qFMzOus=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mLAl2bbs92MC4LGw9/DPdF7G0d8=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74VLicXTxm1YloYlwK3CXPIKQw4=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+FlN0OJqkxEhqByw1tWV8jNozBY=</DigestValue>
      </Reference>
      <Reference URI="/ppt/slides/slide1.xml?ContentType=application/vnd.openxmlformats-officedocument.presentationml.slide+xml">
        <DigestMethod Algorithm="http://www.w3.org/2000/09/xmldsig#sha1"/>
        <DigestValue>oJYxiSBunGCCF5DaJuqga8glAyo=</DigestValue>
      </Reference>
      <Reference URI="/ppt/slides/slide2.xml?ContentType=application/vnd.openxmlformats-officedocument.presentationml.slide+xml">
        <DigestMethod Algorithm="http://www.w3.org/2000/09/xmldsig#sha1"/>
        <DigestValue>//IQAib1cJ3hL2q6ZfNsvjHcw5Y=</DigestValue>
      </Reference>
      <Reference URI="/ppt/slides/slide3.xml?ContentType=application/vnd.openxmlformats-officedocument.presentationml.slide+xml">
        <DigestMethod Algorithm="http://www.w3.org/2000/09/xmldsig#sha1"/>
        <DigestValue>k2BFNHlfLOfxIuaX3HMolsv47Zo=</DigestValue>
      </Reference>
      <Reference URI="/ppt/slides/slide4.xml?ContentType=application/vnd.openxmlformats-officedocument.presentationml.slide+xml">
        <DigestMethod Algorithm="http://www.w3.org/2000/09/xmldsig#sha1"/>
        <DigestValue>uDLRkbpHoanY2M/mr2kvijN8xyE=</DigestValue>
      </Reference>
      <Reference URI="/ppt/slides/slide5.xml?ContentType=application/vnd.openxmlformats-officedocument.presentationml.slide+xml">
        <DigestMethod Algorithm="http://www.w3.org/2000/09/xmldsig#sha1"/>
        <DigestValue>MrYAUvJa1q9+36W29S+V4SZ3C1s=</DigestValue>
      </Reference>
      <Reference URI="/ppt/slides/slide6.xml?ContentType=application/vnd.openxmlformats-officedocument.presentationml.slide+xml">
        <DigestMethod Algorithm="http://www.w3.org/2000/09/xmldsig#sha1"/>
        <DigestValue>d+NbUtKvi3tdwCLRl503L8OlJMM=</DigestValue>
      </Reference>
      <Reference URI="/ppt/slides/slide7.xml?ContentType=application/vnd.openxmlformats-officedocument.presentationml.slide+xml">
        <DigestMethod Algorithm="http://www.w3.org/2000/09/xmldsig#sha1"/>
        <DigestValue>jrnqlOh9rduIDKaR9ibJ1IdkxTw=</DigestValue>
      </Reference>
      <Reference URI="/ppt/slides/slide8.xml?ContentType=application/vnd.openxmlformats-officedocument.presentationml.slide+xml">
        <DigestMethod Algorithm="http://www.w3.org/2000/09/xmldsig#sha1"/>
        <DigestValue>tzbFp867m9/UUDWW9BFyLmi/4RA=</DigestValue>
      </Reference>
      <Reference URI="/ppt/slides/slide9.xml?ContentType=application/vnd.openxmlformats-officedocument.presentationml.slide+xml">
        <DigestMethod Algorithm="http://www.w3.org/2000/09/xmldsig#sha1"/>
        <DigestValue>DzVFITFivgeG3iHIAF73ZBFXeEE=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theme1.xml?ContentType=application/vnd.openxmlformats-officedocument.theme+xml">
        <DigestMethod Algorithm="http://www.w3.org/2000/09/xmldsig#sha1"/>
        <DigestValue>4jSCbrOTSpxBVuzQhwFZptzEQ1s=</DigestValue>
      </Reference>
    </Manifest>
    <SignatureProperties>
      <SignatureProperty Id="idSignatureTime" Target="#idPackageSignature">
        <mdssi:SignatureTime>
          <mdssi:Format>YYYY-MM-DDThh:mm:ssTZD</mdssi:Format>
          <mdssi:Value>2012-01-14T22:38:11Z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Все права защищены</SignatureComments>
          <WindowsVersion>6.1</WindowsVersion>
          <OfficeVersion>12.0</OfficeVersion>
          <ApplicationVersion>12.0</ApplicationVersion>
          <Monitors>1</Monitors>
          <HorizontalResolution>1366</HorizontalResolution>
          <VerticalResolution>768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311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7</cp:revision>
  <dcterms:created xsi:type="dcterms:W3CDTF">2012-01-14T21:46:58Z</dcterms:created>
  <dcterms:modified xsi:type="dcterms:W3CDTF">2012-01-14T22:39:37Z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