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66" r:id="rId4"/>
    <p:sldId id="268" r:id="rId5"/>
    <p:sldId id="267" r:id="rId6"/>
    <p:sldId id="270" r:id="rId7"/>
    <p:sldId id="261" r:id="rId8"/>
    <p:sldId id="265" r:id="rId9"/>
    <p:sldId id="264" r:id="rId10"/>
    <p:sldId id="269" r:id="rId11"/>
    <p:sldId id="271" r:id="rId12"/>
    <p:sldId id="272" r:id="rId13"/>
    <p:sldId id="273" r:id="rId14"/>
    <p:sldId id="274" r:id="rId15"/>
    <p:sldId id="278" r:id="rId16"/>
    <p:sldId id="279" r:id="rId17"/>
    <p:sldId id="280" r:id="rId18"/>
    <p:sldId id="275" r:id="rId19"/>
    <p:sldId id="282" r:id="rId20"/>
    <p:sldId id="276" r:id="rId21"/>
    <p:sldId id="277" r:id="rId22"/>
    <p:sldId id="281" r:id="rId23"/>
    <p:sldId id="284" r:id="rId24"/>
    <p:sldId id="262" r:id="rId25"/>
    <p:sldId id="285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006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Слагаемые здоровья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5"/>
          <c:dPt>
            <c:idx val="0"/>
            <c:spPr>
              <a:solidFill>
                <a:schemeClr val="accent1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explosion val="24"/>
          </c:dPt>
          <c:dLbls>
            <c:dLbl>
              <c:idx val="0"/>
              <c:layout/>
              <c:dLblPos val="ctr"/>
              <c:showVal val="1"/>
            </c:dLbl>
            <c:dLbl>
              <c:idx val="1"/>
              <c:layout/>
              <c:dLblPos val="ctr"/>
              <c:showVal val="1"/>
            </c:dLbl>
            <c:dLbl>
              <c:idx val="2"/>
              <c:layout/>
              <c:dLblPos val="ctr"/>
              <c:showVal val="1"/>
            </c:dLbl>
            <c:dLbl>
              <c:idx val="3"/>
              <c:layout/>
              <c:dLblPos val="ctr"/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Образ жизни</c:v>
                </c:pt>
                <c:pt idx="1">
                  <c:v>Наследственность</c:v>
                </c:pt>
                <c:pt idx="2">
                  <c:v>Окружающая среда</c:v>
                </c:pt>
                <c:pt idx="3">
                  <c:v>Здравоохранение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0.2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</c:ser>
        <c:dLbls>
          <c:showVal val="1"/>
        </c:dLbls>
        <c:firstSliceAng val="0"/>
      </c:pieChart>
      <c:spPr>
        <a:effectLst>
          <a:glow rad="228600">
            <a:schemeClr val="accent3">
              <a:satMod val="175000"/>
              <a:alpha val="40000"/>
            </a:schemeClr>
          </a:glow>
        </a:effectLst>
      </c:spPr>
    </c:plotArea>
    <c:legend>
      <c:legendPos val="r"/>
      <c:layout/>
      <c:txPr>
        <a:bodyPr/>
        <a:lstStyle/>
        <a:p>
          <a:pPr>
            <a:defRPr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CE0AC0-AC9C-41E2-A5B8-36C80CACAB97}" type="doc">
      <dgm:prSet loTypeId="urn:microsoft.com/office/officeart/2005/8/layout/cycle3" loCatId="cycle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BBAF7408-ACE5-4BEE-B30F-B9EC0FCE87C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Физическое</a:t>
          </a:r>
          <a:endParaRPr lang="ru-RU" sz="2400" b="1" dirty="0">
            <a:solidFill>
              <a:schemeClr val="tx1"/>
            </a:solidFill>
          </a:endParaRPr>
        </a:p>
      </dgm:t>
    </dgm:pt>
    <dgm:pt modelId="{B549DB67-A21F-4D0C-A86A-6D24A0575242}" type="parTrans" cxnId="{496DC976-2A36-4B73-9EA9-51D0A1134DC7}">
      <dgm:prSet/>
      <dgm:spPr/>
      <dgm:t>
        <a:bodyPr/>
        <a:lstStyle/>
        <a:p>
          <a:endParaRPr lang="ru-RU"/>
        </a:p>
      </dgm:t>
    </dgm:pt>
    <dgm:pt modelId="{9FE5EB9F-1E30-4AB0-A8BC-AE4D1710B303}" type="sibTrans" cxnId="{496DC976-2A36-4B73-9EA9-51D0A1134DC7}">
      <dgm:prSet/>
      <dgm:spPr/>
      <dgm:t>
        <a:bodyPr/>
        <a:lstStyle/>
        <a:p>
          <a:endParaRPr lang="ru-RU"/>
        </a:p>
      </dgm:t>
    </dgm:pt>
    <dgm:pt modelId="{C9ECCB97-A0B6-4FDA-962E-B957788AA85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Умственное</a:t>
          </a:r>
          <a:endParaRPr lang="ru-RU" sz="2400" b="1" dirty="0">
            <a:solidFill>
              <a:schemeClr val="tx1"/>
            </a:solidFill>
          </a:endParaRPr>
        </a:p>
      </dgm:t>
    </dgm:pt>
    <dgm:pt modelId="{DE6BD484-8C65-4D9A-B244-F17039781B72}" type="parTrans" cxnId="{EE9B8021-E0F1-4361-8570-5A6567364EC2}">
      <dgm:prSet/>
      <dgm:spPr/>
      <dgm:t>
        <a:bodyPr/>
        <a:lstStyle/>
        <a:p>
          <a:endParaRPr lang="ru-RU"/>
        </a:p>
      </dgm:t>
    </dgm:pt>
    <dgm:pt modelId="{4DC9D5AA-9C0E-4770-83D7-EC2CB811C35D}" type="sibTrans" cxnId="{EE9B8021-E0F1-4361-8570-5A6567364EC2}">
      <dgm:prSet/>
      <dgm:spPr/>
      <dgm:t>
        <a:bodyPr/>
        <a:lstStyle/>
        <a:p>
          <a:endParaRPr lang="ru-RU"/>
        </a:p>
      </dgm:t>
    </dgm:pt>
    <dgm:pt modelId="{24A13A2F-B164-49AD-BF8E-4714949B17C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Социальное</a:t>
          </a:r>
          <a:endParaRPr lang="ru-RU" sz="2400" b="1" dirty="0">
            <a:solidFill>
              <a:schemeClr val="tx1"/>
            </a:solidFill>
          </a:endParaRPr>
        </a:p>
      </dgm:t>
    </dgm:pt>
    <dgm:pt modelId="{2A018E66-4DE9-4AF3-8D2E-E6FAA49E2792}" type="parTrans" cxnId="{3EAE5FBA-DEE1-475E-B8F7-3A31678B30EA}">
      <dgm:prSet/>
      <dgm:spPr/>
      <dgm:t>
        <a:bodyPr/>
        <a:lstStyle/>
        <a:p>
          <a:endParaRPr lang="ru-RU"/>
        </a:p>
      </dgm:t>
    </dgm:pt>
    <dgm:pt modelId="{2D975C9A-02D6-486F-A62B-AA6D534B4E31}" type="sibTrans" cxnId="{3EAE5FBA-DEE1-475E-B8F7-3A31678B30EA}">
      <dgm:prSet/>
      <dgm:spPr/>
      <dgm:t>
        <a:bodyPr/>
        <a:lstStyle/>
        <a:p>
          <a:endParaRPr lang="ru-RU"/>
        </a:p>
      </dgm:t>
    </dgm:pt>
    <dgm:pt modelId="{B1C3B22F-FCE6-405D-B1CB-95DE309EE064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chemeClr val="tx1"/>
              </a:solidFill>
            </a:rPr>
            <a:t>Индивидуа-льное</a:t>
          </a:r>
          <a:endParaRPr lang="ru-RU" sz="2400" b="1" dirty="0">
            <a:solidFill>
              <a:schemeClr val="tx1"/>
            </a:solidFill>
          </a:endParaRPr>
        </a:p>
      </dgm:t>
    </dgm:pt>
    <dgm:pt modelId="{68660BBD-059A-4FF5-8E4E-E9011BBDF24E}" type="parTrans" cxnId="{D5B4AB40-25B6-4CEB-B9D9-42F0B7F02DA4}">
      <dgm:prSet/>
      <dgm:spPr/>
      <dgm:t>
        <a:bodyPr/>
        <a:lstStyle/>
        <a:p>
          <a:endParaRPr lang="ru-RU"/>
        </a:p>
      </dgm:t>
    </dgm:pt>
    <dgm:pt modelId="{BBD23AA4-2024-42D5-AE64-6E7CEE7116A5}" type="sibTrans" cxnId="{D5B4AB40-25B6-4CEB-B9D9-42F0B7F02DA4}">
      <dgm:prSet/>
      <dgm:spPr/>
      <dgm:t>
        <a:bodyPr/>
        <a:lstStyle/>
        <a:p>
          <a:endParaRPr lang="ru-RU"/>
        </a:p>
      </dgm:t>
    </dgm:pt>
    <dgm:pt modelId="{1E8B002B-01B5-4BD5-A142-A77908AC30AE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Обществен-</a:t>
          </a:r>
          <a:r>
            <a:rPr lang="ru-RU" sz="2400" b="1" dirty="0" err="1" smtClean="0">
              <a:solidFill>
                <a:schemeClr val="tx1"/>
              </a:solidFill>
            </a:rPr>
            <a:t>ное</a:t>
          </a:r>
          <a:endParaRPr lang="ru-RU" sz="2400" b="1" dirty="0">
            <a:solidFill>
              <a:schemeClr val="tx1"/>
            </a:solidFill>
          </a:endParaRPr>
        </a:p>
      </dgm:t>
    </dgm:pt>
    <dgm:pt modelId="{5BD795C2-99E6-4CF0-B363-DBF0696BD07E}" type="parTrans" cxnId="{B15B4DCF-CB59-48DF-94B3-09F220464F83}">
      <dgm:prSet/>
      <dgm:spPr/>
      <dgm:t>
        <a:bodyPr/>
        <a:lstStyle/>
        <a:p>
          <a:endParaRPr lang="ru-RU"/>
        </a:p>
      </dgm:t>
    </dgm:pt>
    <dgm:pt modelId="{96FF9C26-E3B2-4823-8000-1D1DE5362DD7}" type="sibTrans" cxnId="{B15B4DCF-CB59-48DF-94B3-09F220464F83}">
      <dgm:prSet/>
      <dgm:spPr/>
      <dgm:t>
        <a:bodyPr/>
        <a:lstStyle/>
        <a:p>
          <a:endParaRPr lang="ru-RU"/>
        </a:p>
      </dgm:t>
    </dgm:pt>
    <dgm:pt modelId="{2048C520-B811-420C-8FE9-21EE23657DE2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Духовное</a:t>
          </a:r>
          <a:endParaRPr lang="ru-RU" sz="2400" b="1" dirty="0">
            <a:solidFill>
              <a:schemeClr val="tx1"/>
            </a:solidFill>
          </a:endParaRPr>
        </a:p>
      </dgm:t>
    </dgm:pt>
    <dgm:pt modelId="{75D3A340-FCAB-4547-8A8A-A35AAE05B99A}" type="parTrans" cxnId="{3F85F46D-241F-4E21-93C5-6FB642926B2B}">
      <dgm:prSet/>
      <dgm:spPr/>
      <dgm:t>
        <a:bodyPr/>
        <a:lstStyle/>
        <a:p>
          <a:endParaRPr lang="ru-RU"/>
        </a:p>
      </dgm:t>
    </dgm:pt>
    <dgm:pt modelId="{97D406C6-6C12-4A65-96C3-558B6D99D33C}" type="sibTrans" cxnId="{3F85F46D-241F-4E21-93C5-6FB642926B2B}">
      <dgm:prSet/>
      <dgm:spPr/>
      <dgm:t>
        <a:bodyPr/>
        <a:lstStyle/>
        <a:p>
          <a:endParaRPr lang="ru-RU"/>
        </a:p>
      </dgm:t>
    </dgm:pt>
    <dgm:pt modelId="{7DE1D0B1-60E4-40B6-8AF5-E73AD58E8499}" type="pres">
      <dgm:prSet presAssocID="{28CE0AC0-AC9C-41E2-A5B8-36C80CACAB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2C33C6-3218-478D-978F-C363B3043DE4}" type="pres">
      <dgm:prSet presAssocID="{28CE0AC0-AC9C-41E2-A5B8-36C80CACAB97}" presName="cycle" presStyleCnt="0"/>
      <dgm:spPr/>
    </dgm:pt>
    <dgm:pt modelId="{BF593AC3-C0F6-43A0-8CB3-96E941C61A73}" type="pres">
      <dgm:prSet presAssocID="{BBAF7408-ACE5-4BEE-B30F-B9EC0FCE87C6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4E8A8C-ED40-4A32-96CF-9C35BFAF1A94}" type="pres">
      <dgm:prSet presAssocID="{9FE5EB9F-1E30-4AB0-A8BC-AE4D1710B303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52EE0C1C-98F0-471B-A22D-7105C78CEB4D}" type="pres">
      <dgm:prSet presAssocID="{2048C520-B811-420C-8FE9-21EE23657DE2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40CF3-912B-4DC9-9E2B-83C35B02D9C4}" type="pres">
      <dgm:prSet presAssocID="{C9ECCB97-A0B6-4FDA-962E-B957788AA85E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0BC83-B8DE-464B-AE0E-AB7375938425}" type="pres">
      <dgm:prSet presAssocID="{24A13A2F-B164-49AD-BF8E-4714949B17C5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83708-6CF9-4086-B74A-5CA7F90F12B4}" type="pres">
      <dgm:prSet presAssocID="{B1C3B22F-FCE6-405D-B1CB-95DE309EE064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831DE-3DD3-493F-9833-C5A43ADAAF62}" type="pres">
      <dgm:prSet presAssocID="{1E8B002B-01B5-4BD5-A142-A77908AC30AE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A9691F-120A-474D-BF99-A5F06579C233}" type="presOf" srcId="{B1C3B22F-FCE6-405D-B1CB-95DE309EE064}" destId="{30983708-6CF9-4086-B74A-5CA7F90F12B4}" srcOrd="0" destOrd="0" presId="urn:microsoft.com/office/officeart/2005/8/layout/cycle3"/>
    <dgm:cxn modelId="{EE9B8021-E0F1-4361-8570-5A6567364EC2}" srcId="{28CE0AC0-AC9C-41E2-A5B8-36C80CACAB97}" destId="{C9ECCB97-A0B6-4FDA-962E-B957788AA85E}" srcOrd="2" destOrd="0" parTransId="{DE6BD484-8C65-4D9A-B244-F17039781B72}" sibTransId="{4DC9D5AA-9C0E-4770-83D7-EC2CB811C35D}"/>
    <dgm:cxn modelId="{DCA99987-A3E1-4101-8344-308AD7749122}" type="presOf" srcId="{9FE5EB9F-1E30-4AB0-A8BC-AE4D1710B303}" destId="{2D4E8A8C-ED40-4A32-96CF-9C35BFAF1A94}" srcOrd="0" destOrd="0" presId="urn:microsoft.com/office/officeart/2005/8/layout/cycle3"/>
    <dgm:cxn modelId="{9C00D6EB-85F8-4AD4-BD39-6B115C785875}" type="presOf" srcId="{1E8B002B-01B5-4BD5-A142-A77908AC30AE}" destId="{847831DE-3DD3-493F-9833-C5A43ADAAF62}" srcOrd="0" destOrd="0" presId="urn:microsoft.com/office/officeart/2005/8/layout/cycle3"/>
    <dgm:cxn modelId="{4CC34D3F-FDE6-45CA-8A05-0EF243E88769}" type="presOf" srcId="{24A13A2F-B164-49AD-BF8E-4714949B17C5}" destId="{1170BC83-B8DE-464B-AE0E-AB7375938425}" srcOrd="0" destOrd="0" presId="urn:microsoft.com/office/officeart/2005/8/layout/cycle3"/>
    <dgm:cxn modelId="{3EAE5FBA-DEE1-475E-B8F7-3A31678B30EA}" srcId="{28CE0AC0-AC9C-41E2-A5B8-36C80CACAB97}" destId="{24A13A2F-B164-49AD-BF8E-4714949B17C5}" srcOrd="3" destOrd="0" parTransId="{2A018E66-4DE9-4AF3-8D2E-E6FAA49E2792}" sibTransId="{2D975C9A-02D6-486F-A62B-AA6D534B4E31}"/>
    <dgm:cxn modelId="{6BF8020A-9194-450E-AF1F-C4F684588A3C}" type="presOf" srcId="{BBAF7408-ACE5-4BEE-B30F-B9EC0FCE87C6}" destId="{BF593AC3-C0F6-43A0-8CB3-96E941C61A73}" srcOrd="0" destOrd="0" presId="urn:microsoft.com/office/officeart/2005/8/layout/cycle3"/>
    <dgm:cxn modelId="{B62A451E-636D-4D2B-B636-25B43AFADEF7}" type="presOf" srcId="{C9ECCB97-A0B6-4FDA-962E-B957788AA85E}" destId="{F7F40CF3-912B-4DC9-9E2B-83C35B02D9C4}" srcOrd="0" destOrd="0" presId="urn:microsoft.com/office/officeart/2005/8/layout/cycle3"/>
    <dgm:cxn modelId="{B15B4DCF-CB59-48DF-94B3-09F220464F83}" srcId="{28CE0AC0-AC9C-41E2-A5B8-36C80CACAB97}" destId="{1E8B002B-01B5-4BD5-A142-A77908AC30AE}" srcOrd="5" destOrd="0" parTransId="{5BD795C2-99E6-4CF0-B363-DBF0696BD07E}" sibTransId="{96FF9C26-E3B2-4823-8000-1D1DE5362DD7}"/>
    <dgm:cxn modelId="{3F85F46D-241F-4E21-93C5-6FB642926B2B}" srcId="{28CE0AC0-AC9C-41E2-A5B8-36C80CACAB97}" destId="{2048C520-B811-420C-8FE9-21EE23657DE2}" srcOrd="1" destOrd="0" parTransId="{75D3A340-FCAB-4547-8A8A-A35AAE05B99A}" sibTransId="{97D406C6-6C12-4A65-96C3-558B6D99D33C}"/>
    <dgm:cxn modelId="{D5B4AB40-25B6-4CEB-B9D9-42F0B7F02DA4}" srcId="{28CE0AC0-AC9C-41E2-A5B8-36C80CACAB97}" destId="{B1C3B22F-FCE6-405D-B1CB-95DE309EE064}" srcOrd="4" destOrd="0" parTransId="{68660BBD-059A-4FF5-8E4E-E9011BBDF24E}" sibTransId="{BBD23AA4-2024-42D5-AE64-6E7CEE7116A5}"/>
    <dgm:cxn modelId="{5B20DFEB-2504-45B8-BF47-9C6F2B32674C}" type="presOf" srcId="{28CE0AC0-AC9C-41E2-A5B8-36C80CACAB97}" destId="{7DE1D0B1-60E4-40B6-8AF5-E73AD58E8499}" srcOrd="0" destOrd="0" presId="urn:microsoft.com/office/officeart/2005/8/layout/cycle3"/>
    <dgm:cxn modelId="{496DC976-2A36-4B73-9EA9-51D0A1134DC7}" srcId="{28CE0AC0-AC9C-41E2-A5B8-36C80CACAB97}" destId="{BBAF7408-ACE5-4BEE-B30F-B9EC0FCE87C6}" srcOrd="0" destOrd="0" parTransId="{B549DB67-A21F-4D0C-A86A-6D24A0575242}" sibTransId="{9FE5EB9F-1E30-4AB0-A8BC-AE4D1710B303}"/>
    <dgm:cxn modelId="{52EB0221-15BF-4E9E-A86D-4FB0CB74557C}" type="presOf" srcId="{2048C520-B811-420C-8FE9-21EE23657DE2}" destId="{52EE0C1C-98F0-471B-A22D-7105C78CEB4D}" srcOrd="0" destOrd="0" presId="urn:microsoft.com/office/officeart/2005/8/layout/cycle3"/>
    <dgm:cxn modelId="{EFA8CA64-471A-41F2-B14D-B47CB5D967A5}" type="presParOf" srcId="{7DE1D0B1-60E4-40B6-8AF5-E73AD58E8499}" destId="{2E2C33C6-3218-478D-978F-C363B3043DE4}" srcOrd="0" destOrd="0" presId="urn:microsoft.com/office/officeart/2005/8/layout/cycle3"/>
    <dgm:cxn modelId="{5D87E89D-2941-4081-BA73-F874A218E84E}" type="presParOf" srcId="{2E2C33C6-3218-478D-978F-C363B3043DE4}" destId="{BF593AC3-C0F6-43A0-8CB3-96E941C61A73}" srcOrd="0" destOrd="0" presId="urn:microsoft.com/office/officeart/2005/8/layout/cycle3"/>
    <dgm:cxn modelId="{343191DE-E20C-425F-B687-681F7E44A8B8}" type="presParOf" srcId="{2E2C33C6-3218-478D-978F-C363B3043DE4}" destId="{2D4E8A8C-ED40-4A32-96CF-9C35BFAF1A94}" srcOrd="1" destOrd="0" presId="urn:microsoft.com/office/officeart/2005/8/layout/cycle3"/>
    <dgm:cxn modelId="{5687CBBB-144C-4768-B334-B7FFC42D965A}" type="presParOf" srcId="{2E2C33C6-3218-478D-978F-C363B3043DE4}" destId="{52EE0C1C-98F0-471B-A22D-7105C78CEB4D}" srcOrd="2" destOrd="0" presId="urn:microsoft.com/office/officeart/2005/8/layout/cycle3"/>
    <dgm:cxn modelId="{EB7F4873-E3D8-4EAE-A14B-F06AE243DD97}" type="presParOf" srcId="{2E2C33C6-3218-478D-978F-C363B3043DE4}" destId="{F7F40CF3-912B-4DC9-9E2B-83C35B02D9C4}" srcOrd="3" destOrd="0" presId="urn:microsoft.com/office/officeart/2005/8/layout/cycle3"/>
    <dgm:cxn modelId="{615DDA70-C75B-4ACB-9314-BBF51E03C90A}" type="presParOf" srcId="{2E2C33C6-3218-478D-978F-C363B3043DE4}" destId="{1170BC83-B8DE-464B-AE0E-AB7375938425}" srcOrd="4" destOrd="0" presId="urn:microsoft.com/office/officeart/2005/8/layout/cycle3"/>
    <dgm:cxn modelId="{4D78B60E-6C00-459F-88CD-624BC366B0AB}" type="presParOf" srcId="{2E2C33C6-3218-478D-978F-C363B3043DE4}" destId="{30983708-6CF9-4086-B74A-5CA7F90F12B4}" srcOrd="5" destOrd="0" presId="urn:microsoft.com/office/officeart/2005/8/layout/cycle3"/>
    <dgm:cxn modelId="{873BF88C-345C-4DEC-99A4-9248F50DA11E}" type="presParOf" srcId="{2E2C33C6-3218-478D-978F-C363B3043DE4}" destId="{847831DE-3DD3-493F-9833-C5A43ADAAF6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7DC27-CB17-4140-93EC-A2AB1249CC9D}" type="doc">
      <dgm:prSet loTypeId="urn:microsoft.com/office/officeart/2005/8/layout/hList1" loCatId="list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2F6034B4-608A-49B2-82B2-46196CE0423F}">
      <dgm:prSet phldrT="[Текст]"/>
      <dgm:spPr/>
      <dgm:t>
        <a:bodyPr/>
        <a:lstStyle/>
        <a:p>
          <a:r>
            <a:rPr lang="ru-RU" dirty="0" smtClean="0"/>
            <a:t>Объективные показатели</a:t>
          </a:r>
          <a:endParaRPr lang="ru-RU" dirty="0"/>
        </a:p>
      </dgm:t>
    </dgm:pt>
    <dgm:pt modelId="{35F177B8-D9D7-469D-B878-84096A24BA84}" type="parTrans" cxnId="{01ED5B2D-8E73-4529-A840-AF1C5828FD7A}">
      <dgm:prSet/>
      <dgm:spPr/>
      <dgm:t>
        <a:bodyPr/>
        <a:lstStyle/>
        <a:p>
          <a:endParaRPr lang="ru-RU"/>
        </a:p>
      </dgm:t>
    </dgm:pt>
    <dgm:pt modelId="{9DA3FD25-90DB-4AD6-9499-BF518BE00A91}" type="sibTrans" cxnId="{01ED5B2D-8E73-4529-A840-AF1C5828FD7A}">
      <dgm:prSet/>
      <dgm:spPr/>
      <dgm:t>
        <a:bodyPr/>
        <a:lstStyle/>
        <a:p>
          <a:endParaRPr lang="ru-RU"/>
        </a:p>
      </dgm:t>
    </dgm:pt>
    <dgm:pt modelId="{038FC6A8-9011-42FE-B574-EEC8292CB1E1}">
      <dgm:prSet phldrT="[Текст]"/>
      <dgm:spPr/>
      <dgm:t>
        <a:bodyPr/>
        <a:lstStyle/>
        <a:p>
          <a:r>
            <a:rPr lang="en-US" dirty="0" smtClean="0"/>
            <a:t>t</a:t>
          </a:r>
          <a:r>
            <a:rPr lang="en-US" dirty="0" smtClean="0">
              <a:latin typeface="Segoe UI"/>
              <a:cs typeface="Segoe UI"/>
            </a:rPr>
            <a:t>º</a:t>
          </a:r>
          <a:endParaRPr lang="ru-RU" dirty="0"/>
        </a:p>
      </dgm:t>
    </dgm:pt>
    <dgm:pt modelId="{B28F6AD1-143B-4D75-A7D3-80F1ADEE0968}" type="parTrans" cxnId="{CD396EAC-F504-4F00-A9C9-5A157A01B607}">
      <dgm:prSet/>
      <dgm:spPr/>
      <dgm:t>
        <a:bodyPr/>
        <a:lstStyle/>
        <a:p>
          <a:endParaRPr lang="ru-RU"/>
        </a:p>
      </dgm:t>
    </dgm:pt>
    <dgm:pt modelId="{252D5DD2-4FB8-455A-9209-D67812E38E4E}" type="sibTrans" cxnId="{CD396EAC-F504-4F00-A9C9-5A157A01B607}">
      <dgm:prSet/>
      <dgm:spPr/>
      <dgm:t>
        <a:bodyPr/>
        <a:lstStyle/>
        <a:p>
          <a:endParaRPr lang="ru-RU"/>
        </a:p>
      </dgm:t>
    </dgm:pt>
    <dgm:pt modelId="{9BA671D8-3F94-4181-86F6-A6BD5045B6BC}">
      <dgm:prSet phldrT="[Текст]"/>
      <dgm:spPr/>
      <dgm:t>
        <a:bodyPr/>
        <a:lstStyle/>
        <a:p>
          <a:r>
            <a:rPr lang="ru-RU" dirty="0" smtClean="0"/>
            <a:t>Артериальное давление</a:t>
          </a:r>
          <a:endParaRPr lang="ru-RU" dirty="0"/>
        </a:p>
      </dgm:t>
    </dgm:pt>
    <dgm:pt modelId="{ED5EED83-D64D-4A66-AA32-4C4227D621BA}" type="parTrans" cxnId="{2AE18C0D-B98A-4F80-B52A-536C5158839B}">
      <dgm:prSet/>
      <dgm:spPr/>
      <dgm:t>
        <a:bodyPr/>
        <a:lstStyle/>
        <a:p>
          <a:endParaRPr lang="ru-RU"/>
        </a:p>
      </dgm:t>
    </dgm:pt>
    <dgm:pt modelId="{F7D8B2EA-1B43-4CEC-A573-A5BA7899BE8A}" type="sibTrans" cxnId="{2AE18C0D-B98A-4F80-B52A-536C5158839B}">
      <dgm:prSet/>
      <dgm:spPr/>
      <dgm:t>
        <a:bodyPr/>
        <a:lstStyle/>
        <a:p>
          <a:endParaRPr lang="ru-RU"/>
        </a:p>
      </dgm:t>
    </dgm:pt>
    <dgm:pt modelId="{0DB2111D-D77B-4E32-9ED3-67ABCD4C79AE}">
      <dgm:prSet phldrT="[Текст]"/>
      <dgm:spPr/>
      <dgm:t>
        <a:bodyPr/>
        <a:lstStyle/>
        <a:p>
          <a:r>
            <a:rPr lang="ru-RU" dirty="0" smtClean="0"/>
            <a:t>Субъективные показатели</a:t>
          </a:r>
          <a:endParaRPr lang="ru-RU" dirty="0"/>
        </a:p>
      </dgm:t>
    </dgm:pt>
    <dgm:pt modelId="{41D631DD-39B0-4EA3-8CA5-3D0B95783D97}" type="parTrans" cxnId="{9AF9B952-FAB6-473D-95B9-144C0B9072B1}">
      <dgm:prSet/>
      <dgm:spPr/>
      <dgm:t>
        <a:bodyPr/>
        <a:lstStyle/>
        <a:p>
          <a:endParaRPr lang="ru-RU"/>
        </a:p>
      </dgm:t>
    </dgm:pt>
    <dgm:pt modelId="{7056C9E2-B364-476B-BA24-C411D7C58CAC}" type="sibTrans" cxnId="{9AF9B952-FAB6-473D-95B9-144C0B9072B1}">
      <dgm:prSet/>
      <dgm:spPr/>
      <dgm:t>
        <a:bodyPr/>
        <a:lstStyle/>
        <a:p>
          <a:endParaRPr lang="ru-RU"/>
        </a:p>
      </dgm:t>
    </dgm:pt>
    <dgm:pt modelId="{8B9B17E3-9CA5-429A-BDBE-EC33851EE413}">
      <dgm:prSet phldrT="[Текст]"/>
      <dgm:spPr/>
      <dgm:t>
        <a:bodyPr/>
        <a:lstStyle/>
        <a:p>
          <a:r>
            <a:rPr lang="ru-RU" dirty="0" smtClean="0"/>
            <a:t>Самочувствие</a:t>
          </a:r>
          <a:endParaRPr lang="ru-RU" dirty="0"/>
        </a:p>
      </dgm:t>
    </dgm:pt>
    <dgm:pt modelId="{AC3B6B66-06D2-4AEA-9778-94CD9E15DED1}" type="parTrans" cxnId="{A4AA42E0-A359-40F4-806A-B0045670C0D5}">
      <dgm:prSet/>
      <dgm:spPr/>
      <dgm:t>
        <a:bodyPr/>
        <a:lstStyle/>
        <a:p>
          <a:endParaRPr lang="ru-RU"/>
        </a:p>
      </dgm:t>
    </dgm:pt>
    <dgm:pt modelId="{2061E8E6-7829-4CD0-BC3B-2194E9F661D8}" type="sibTrans" cxnId="{A4AA42E0-A359-40F4-806A-B0045670C0D5}">
      <dgm:prSet/>
      <dgm:spPr/>
      <dgm:t>
        <a:bodyPr/>
        <a:lstStyle/>
        <a:p>
          <a:endParaRPr lang="ru-RU"/>
        </a:p>
      </dgm:t>
    </dgm:pt>
    <dgm:pt modelId="{FD9D14E8-54AA-46B2-8300-C83AEEF338D8}">
      <dgm:prSet phldrT="[Текст]"/>
      <dgm:spPr/>
      <dgm:t>
        <a:bodyPr/>
        <a:lstStyle/>
        <a:p>
          <a:r>
            <a:rPr lang="ru-RU" dirty="0" smtClean="0"/>
            <a:t>Количество здоровья</a:t>
          </a:r>
          <a:endParaRPr lang="ru-RU" dirty="0"/>
        </a:p>
      </dgm:t>
    </dgm:pt>
    <dgm:pt modelId="{24138AF1-4917-47C6-A73B-739411011F5E}" type="parTrans" cxnId="{2E1C13FA-1655-4D2D-95FF-07BD12D83556}">
      <dgm:prSet/>
      <dgm:spPr/>
      <dgm:t>
        <a:bodyPr/>
        <a:lstStyle/>
        <a:p>
          <a:endParaRPr lang="ru-RU"/>
        </a:p>
      </dgm:t>
    </dgm:pt>
    <dgm:pt modelId="{D0EEF68B-33BF-4C39-A023-0D25074C91B8}" type="sibTrans" cxnId="{2E1C13FA-1655-4D2D-95FF-07BD12D83556}">
      <dgm:prSet/>
      <dgm:spPr/>
      <dgm:t>
        <a:bodyPr/>
        <a:lstStyle/>
        <a:p>
          <a:endParaRPr lang="ru-RU"/>
        </a:p>
      </dgm:t>
    </dgm:pt>
    <dgm:pt modelId="{E1EDD09A-F838-4DE9-8455-6F5606B9F801}">
      <dgm:prSet phldrT="[Текст]"/>
      <dgm:spPr/>
      <dgm:t>
        <a:bodyPr/>
        <a:lstStyle/>
        <a:p>
          <a:r>
            <a:rPr lang="ru-RU" dirty="0" smtClean="0"/>
            <a:t>Выносливость</a:t>
          </a:r>
          <a:endParaRPr lang="ru-RU" dirty="0"/>
        </a:p>
      </dgm:t>
    </dgm:pt>
    <dgm:pt modelId="{EF186C86-FF5C-4A40-8324-6D6E5CE7451D}" type="parTrans" cxnId="{EC6ADC25-647A-4464-B572-52FE87544319}">
      <dgm:prSet/>
      <dgm:spPr/>
      <dgm:t>
        <a:bodyPr/>
        <a:lstStyle/>
        <a:p>
          <a:endParaRPr lang="ru-RU"/>
        </a:p>
      </dgm:t>
    </dgm:pt>
    <dgm:pt modelId="{E664C75B-ACFB-4564-9A15-EB967AD6DB8B}" type="sibTrans" cxnId="{EC6ADC25-647A-4464-B572-52FE87544319}">
      <dgm:prSet/>
      <dgm:spPr/>
      <dgm:t>
        <a:bodyPr/>
        <a:lstStyle/>
        <a:p>
          <a:endParaRPr lang="ru-RU"/>
        </a:p>
      </dgm:t>
    </dgm:pt>
    <dgm:pt modelId="{8AB55F71-5860-4265-9354-8CD3D4139AA0}">
      <dgm:prSet phldrT="[Текст]"/>
      <dgm:spPr/>
      <dgm:t>
        <a:bodyPr/>
        <a:lstStyle/>
        <a:p>
          <a:r>
            <a:rPr lang="ru-RU" dirty="0" smtClean="0"/>
            <a:t>Анализы</a:t>
          </a:r>
          <a:endParaRPr lang="ru-RU" dirty="0"/>
        </a:p>
      </dgm:t>
    </dgm:pt>
    <dgm:pt modelId="{73B470B0-90FC-4B37-865B-601C33C50277}" type="parTrans" cxnId="{D3370A71-AE15-4066-BBED-BD365CDF1F1E}">
      <dgm:prSet/>
      <dgm:spPr/>
      <dgm:t>
        <a:bodyPr/>
        <a:lstStyle/>
        <a:p>
          <a:endParaRPr lang="ru-RU"/>
        </a:p>
      </dgm:t>
    </dgm:pt>
    <dgm:pt modelId="{0C40326E-BDE4-4F90-ADEE-65CE9A3D0EC6}" type="sibTrans" cxnId="{D3370A71-AE15-4066-BBED-BD365CDF1F1E}">
      <dgm:prSet/>
      <dgm:spPr/>
      <dgm:t>
        <a:bodyPr/>
        <a:lstStyle/>
        <a:p>
          <a:endParaRPr lang="ru-RU"/>
        </a:p>
      </dgm:t>
    </dgm:pt>
    <dgm:pt modelId="{07E07204-4F8C-4CDE-BBC2-267FA5BF85A5}">
      <dgm:prSet phldrT="[Текст]"/>
      <dgm:spPr/>
      <dgm:t>
        <a:bodyPr/>
        <a:lstStyle/>
        <a:p>
          <a:r>
            <a:rPr lang="ru-RU" dirty="0" smtClean="0"/>
            <a:t>Настроение</a:t>
          </a:r>
          <a:endParaRPr lang="ru-RU" dirty="0"/>
        </a:p>
      </dgm:t>
    </dgm:pt>
    <dgm:pt modelId="{DC306C48-6AEB-4763-A427-06F464B393B4}" type="parTrans" cxnId="{AB3FF041-E714-4890-AFB9-13053D5812E1}">
      <dgm:prSet/>
      <dgm:spPr/>
      <dgm:t>
        <a:bodyPr/>
        <a:lstStyle/>
        <a:p>
          <a:endParaRPr lang="ru-RU"/>
        </a:p>
      </dgm:t>
    </dgm:pt>
    <dgm:pt modelId="{DDA614D3-0B48-4195-B577-95F4484B55DC}" type="sibTrans" cxnId="{AB3FF041-E714-4890-AFB9-13053D5812E1}">
      <dgm:prSet/>
      <dgm:spPr/>
      <dgm:t>
        <a:bodyPr/>
        <a:lstStyle/>
        <a:p>
          <a:endParaRPr lang="ru-RU"/>
        </a:p>
      </dgm:t>
    </dgm:pt>
    <dgm:pt modelId="{351A5FEA-D1AE-47A4-946E-F307A59FC40D}">
      <dgm:prSet phldrT="[Текст]"/>
      <dgm:spPr/>
      <dgm:t>
        <a:bodyPr/>
        <a:lstStyle/>
        <a:p>
          <a:r>
            <a:rPr lang="ru-RU" dirty="0" smtClean="0"/>
            <a:t>Сон</a:t>
          </a:r>
          <a:endParaRPr lang="ru-RU" dirty="0"/>
        </a:p>
      </dgm:t>
    </dgm:pt>
    <dgm:pt modelId="{14328555-94DA-440B-B824-A16A9FD21FE7}" type="parTrans" cxnId="{3F3012F7-75F8-4409-BF09-4E95860D0148}">
      <dgm:prSet/>
      <dgm:spPr/>
      <dgm:t>
        <a:bodyPr/>
        <a:lstStyle/>
        <a:p>
          <a:endParaRPr lang="ru-RU"/>
        </a:p>
      </dgm:t>
    </dgm:pt>
    <dgm:pt modelId="{3559BD79-E63C-4F09-8803-492C6BF8E51B}" type="sibTrans" cxnId="{3F3012F7-75F8-4409-BF09-4E95860D0148}">
      <dgm:prSet/>
      <dgm:spPr/>
      <dgm:t>
        <a:bodyPr/>
        <a:lstStyle/>
        <a:p>
          <a:endParaRPr lang="ru-RU"/>
        </a:p>
      </dgm:t>
    </dgm:pt>
    <dgm:pt modelId="{CFCADE9C-37F5-4F9E-B63F-32A62BB93DE9}">
      <dgm:prSet phldrT="[Текст]"/>
      <dgm:spPr/>
      <dgm:t>
        <a:bodyPr/>
        <a:lstStyle/>
        <a:p>
          <a:r>
            <a:rPr lang="ru-RU" dirty="0" smtClean="0"/>
            <a:t>Аппетит</a:t>
          </a:r>
          <a:endParaRPr lang="ru-RU" dirty="0"/>
        </a:p>
      </dgm:t>
    </dgm:pt>
    <dgm:pt modelId="{05DB5263-78C4-4E9D-8C3B-06EA17D2FEFC}" type="parTrans" cxnId="{6E8FD75D-88B5-4034-BF91-C120E1B543E0}">
      <dgm:prSet/>
      <dgm:spPr/>
      <dgm:t>
        <a:bodyPr/>
        <a:lstStyle/>
        <a:p>
          <a:endParaRPr lang="ru-RU"/>
        </a:p>
      </dgm:t>
    </dgm:pt>
    <dgm:pt modelId="{699179FF-EC38-42B1-AFEE-B16A6FA46573}" type="sibTrans" cxnId="{6E8FD75D-88B5-4034-BF91-C120E1B543E0}">
      <dgm:prSet/>
      <dgm:spPr/>
      <dgm:t>
        <a:bodyPr/>
        <a:lstStyle/>
        <a:p>
          <a:endParaRPr lang="ru-RU"/>
        </a:p>
      </dgm:t>
    </dgm:pt>
    <dgm:pt modelId="{530D47AC-9064-4029-866C-3BF02EEEB297}">
      <dgm:prSet phldrT="[Текст]"/>
      <dgm:spPr/>
      <dgm:t>
        <a:bodyPr/>
        <a:lstStyle/>
        <a:p>
          <a:r>
            <a:rPr lang="ru-RU" dirty="0" smtClean="0"/>
            <a:t>Физические и умственные нагрузки</a:t>
          </a:r>
          <a:endParaRPr lang="ru-RU" dirty="0"/>
        </a:p>
      </dgm:t>
    </dgm:pt>
    <dgm:pt modelId="{13251DA1-62F9-44DB-8F40-26E646635F8A}" type="parTrans" cxnId="{50F50917-E9FA-419F-9501-C0E499BA32C4}">
      <dgm:prSet/>
      <dgm:spPr/>
      <dgm:t>
        <a:bodyPr/>
        <a:lstStyle/>
        <a:p>
          <a:endParaRPr lang="ru-RU"/>
        </a:p>
      </dgm:t>
    </dgm:pt>
    <dgm:pt modelId="{C440FF85-DFF4-4E06-9810-837648B83152}" type="sibTrans" cxnId="{50F50917-E9FA-419F-9501-C0E499BA32C4}">
      <dgm:prSet/>
      <dgm:spPr/>
      <dgm:t>
        <a:bodyPr/>
        <a:lstStyle/>
        <a:p>
          <a:endParaRPr lang="ru-RU"/>
        </a:p>
      </dgm:t>
    </dgm:pt>
    <dgm:pt modelId="{0ECF6E9D-3A23-4790-BC61-39838C9B585D}">
      <dgm:prSet phldrT="[Текст]"/>
      <dgm:spPr/>
      <dgm:t>
        <a:bodyPr/>
        <a:lstStyle/>
        <a:p>
          <a:r>
            <a:rPr lang="ru-RU" dirty="0" smtClean="0"/>
            <a:t>Голод</a:t>
          </a:r>
          <a:endParaRPr lang="ru-RU" dirty="0"/>
        </a:p>
      </dgm:t>
    </dgm:pt>
    <dgm:pt modelId="{A12F1019-5B32-40D0-9664-1A2570A83C8A}" type="parTrans" cxnId="{984C5EF3-46A4-450C-9ECE-8D683EECCC5B}">
      <dgm:prSet/>
      <dgm:spPr/>
      <dgm:t>
        <a:bodyPr/>
        <a:lstStyle/>
        <a:p>
          <a:endParaRPr lang="ru-RU"/>
        </a:p>
      </dgm:t>
    </dgm:pt>
    <dgm:pt modelId="{63A11FCB-C8BF-4A2D-BB12-DCBFEA9A1414}" type="sibTrans" cxnId="{984C5EF3-46A4-450C-9ECE-8D683EECCC5B}">
      <dgm:prSet/>
      <dgm:spPr/>
      <dgm:t>
        <a:bodyPr/>
        <a:lstStyle/>
        <a:p>
          <a:endParaRPr lang="ru-RU"/>
        </a:p>
      </dgm:t>
    </dgm:pt>
    <dgm:pt modelId="{B6B88E0A-F0CB-4FD4-8641-6730DD4E8FCE}">
      <dgm:prSet phldrT="[Текст]"/>
      <dgm:spPr/>
      <dgm:t>
        <a:bodyPr/>
        <a:lstStyle/>
        <a:p>
          <a:r>
            <a:rPr lang="ru-RU" dirty="0" smtClean="0"/>
            <a:t>Холод</a:t>
          </a:r>
          <a:endParaRPr lang="ru-RU" dirty="0"/>
        </a:p>
      </dgm:t>
    </dgm:pt>
    <dgm:pt modelId="{B85BB14D-D71D-4F5D-B9CD-E2CC924DA66D}" type="parTrans" cxnId="{AA957078-CCC3-42F9-88B2-66BD21CD0B93}">
      <dgm:prSet/>
      <dgm:spPr/>
      <dgm:t>
        <a:bodyPr/>
        <a:lstStyle/>
        <a:p>
          <a:endParaRPr lang="ru-RU"/>
        </a:p>
      </dgm:t>
    </dgm:pt>
    <dgm:pt modelId="{E4AE86E3-A8A2-414A-AF5C-6FBD63EF60A7}" type="sibTrans" cxnId="{AA957078-CCC3-42F9-88B2-66BD21CD0B93}">
      <dgm:prSet/>
      <dgm:spPr/>
      <dgm:t>
        <a:bodyPr/>
        <a:lstStyle/>
        <a:p>
          <a:endParaRPr lang="ru-RU"/>
        </a:p>
      </dgm:t>
    </dgm:pt>
    <dgm:pt modelId="{662D22CB-6F85-44DF-996D-E854545400A5}">
      <dgm:prSet phldrT="[Текст]"/>
      <dgm:spPr/>
      <dgm:t>
        <a:bodyPr/>
        <a:lstStyle/>
        <a:p>
          <a:r>
            <a:rPr lang="ru-RU" dirty="0" smtClean="0"/>
            <a:t>Стресс</a:t>
          </a:r>
          <a:endParaRPr lang="ru-RU" dirty="0"/>
        </a:p>
      </dgm:t>
    </dgm:pt>
    <dgm:pt modelId="{CA19CBAC-77A5-49FA-ACA5-C20168DDF493}" type="parTrans" cxnId="{DF9BE172-BA86-4B0F-98DC-A9D220A9946A}">
      <dgm:prSet/>
      <dgm:spPr/>
      <dgm:t>
        <a:bodyPr/>
        <a:lstStyle/>
        <a:p>
          <a:endParaRPr lang="ru-RU"/>
        </a:p>
      </dgm:t>
    </dgm:pt>
    <dgm:pt modelId="{31ED3CB6-9B51-4A77-8A47-036149D87F83}" type="sibTrans" cxnId="{DF9BE172-BA86-4B0F-98DC-A9D220A9946A}">
      <dgm:prSet/>
      <dgm:spPr/>
      <dgm:t>
        <a:bodyPr/>
        <a:lstStyle/>
        <a:p>
          <a:endParaRPr lang="ru-RU"/>
        </a:p>
      </dgm:t>
    </dgm:pt>
    <dgm:pt modelId="{24470EB5-385F-471D-8790-9EA83350FC34}" type="pres">
      <dgm:prSet presAssocID="{5367DC27-CB17-4140-93EC-A2AB1249CC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426B24-0D96-40C5-BB88-1D5542AE747B}" type="pres">
      <dgm:prSet presAssocID="{2F6034B4-608A-49B2-82B2-46196CE0423F}" presName="composite" presStyleCnt="0"/>
      <dgm:spPr/>
    </dgm:pt>
    <dgm:pt modelId="{91FE9D2E-D09F-4BBD-A32D-AF5CC28D42D7}" type="pres">
      <dgm:prSet presAssocID="{2F6034B4-608A-49B2-82B2-46196CE0423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BA9D9-8297-4C97-8B32-E2E0F5EBA7DA}" type="pres">
      <dgm:prSet presAssocID="{2F6034B4-608A-49B2-82B2-46196CE0423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B4329-B27C-4BA7-81CA-AAD53360B306}" type="pres">
      <dgm:prSet presAssocID="{9DA3FD25-90DB-4AD6-9499-BF518BE00A91}" presName="space" presStyleCnt="0"/>
      <dgm:spPr/>
    </dgm:pt>
    <dgm:pt modelId="{3AA8B2F1-BA99-48EE-957F-49DBD45D9787}" type="pres">
      <dgm:prSet presAssocID="{0DB2111D-D77B-4E32-9ED3-67ABCD4C79AE}" presName="composite" presStyleCnt="0"/>
      <dgm:spPr/>
    </dgm:pt>
    <dgm:pt modelId="{E5A42A03-35D0-4BB2-A592-70440591B204}" type="pres">
      <dgm:prSet presAssocID="{0DB2111D-D77B-4E32-9ED3-67ABCD4C79A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A1459-286C-4DEB-9766-52312376DE03}" type="pres">
      <dgm:prSet presAssocID="{0DB2111D-D77B-4E32-9ED3-67ABCD4C79A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C17C3-5958-494A-9DF1-A940A56BF606}" type="pres">
      <dgm:prSet presAssocID="{7056C9E2-B364-476B-BA24-C411D7C58CAC}" presName="space" presStyleCnt="0"/>
      <dgm:spPr/>
    </dgm:pt>
    <dgm:pt modelId="{24773638-E375-41EF-976E-87984CC12E0F}" type="pres">
      <dgm:prSet presAssocID="{FD9D14E8-54AA-46B2-8300-C83AEEF338D8}" presName="composite" presStyleCnt="0"/>
      <dgm:spPr/>
    </dgm:pt>
    <dgm:pt modelId="{4D91C20E-158C-4E87-BF5E-1796A42109A9}" type="pres">
      <dgm:prSet presAssocID="{FD9D14E8-54AA-46B2-8300-C83AEEF338D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28097F-294A-478A-AAB0-D3B6A9B97408}" type="pres">
      <dgm:prSet presAssocID="{FD9D14E8-54AA-46B2-8300-C83AEEF338D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AA42E0-A359-40F4-806A-B0045670C0D5}" srcId="{0DB2111D-D77B-4E32-9ED3-67ABCD4C79AE}" destId="{8B9B17E3-9CA5-429A-BDBE-EC33851EE413}" srcOrd="0" destOrd="0" parTransId="{AC3B6B66-06D2-4AEA-9778-94CD9E15DED1}" sibTransId="{2061E8E6-7829-4CD0-BC3B-2194E9F661D8}"/>
    <dgm:cxn modelId="{AA957078-CCC3-42F9-88B2-66BD21CD0B93}" srcId="{FD9D14E8-54AA-46B2-8300-C83AEEF338D8}" destId="{B6B88E0A-F0CB-4FD4-8641-6730DD4E8FCE}" srcOrd="3" destOrd="0" parTransId="{B85BB14D-D71D-4F5D-B9CD-E2CC924DA66D}" sibTransId="{E4AE86E3-A8A2-414A-AF5C-6FBD63EF60A7}"/>
    <dgm:cxn modelId="{2AE18C0D-B98A-4F80-B52A-536C5158839B}" srcId="{2F6034B4-608A-49B2-82B2-46196CE0423F}" destId="{9BA671D8-3F94-4181-86F6-A6BD5045B6BC}" srcOrd="1" destOrd="0" parTransId="{ED5EED83-D64D-4A66-AA32-4C4227D621BA}" sibTransId="{F7D8B2EA-1B43-4CEC-A573-A5BA7899BE8A}"/>
    <dgm:cxn modelId="{AB3FF041-E714-4890-AFB9-13053D5812E1}" srcId="{0DB2111D-D77B-4E32-9ED3-67ABCD4C79AE}" destId="{07E07204-4F8C-4CDE-BBC2-267FA5BF85A5}" srcOrd="1" destOrd="0" parTransId="{DC306C48-6AEB-4763-A427-06F464B393B4}" sibTransId="{DDA614D3-0B48-4195-B577-95F4484B55DC}"/>
    <dgm:cxn modelId="{3F3012F7-75F8-4409-BF09-4E95860D0148}" srcId="{0DB2111D-D77B-4E32-9ED3-67ABCD4C79AE}" destId="{351A5FEA-D1AE-47A4-946E-F307A59FC40D}" srcOrd="2" destOrd="0" parTransId="{14328555-94DA-440B-B824-A16A9FD21FE7}" sibTransId="{3559BD79-E63C-4F09-8803-492C6BF8E51B}"/>
    <dgm:cxn modelId="{73402B90-5167-48DA-94D7-062C020A8241}" type="presOf" srcId="{9BA671D8-3F94-4181-86F6-A6BD5045B6BC}" destId="{22FBA9D9-8297-4C97-8B32-E2E0F5EBA7DA}" srcOrd="0" destOrd="1" presId="urn:microsoft.com/office/officeart/2005/8/layout/hList1"/>
    <dgm:cxn modelId="{6E8FD75D-88B5-4034-BF91-C120E1B543E0}" srcId="{0DB2111D-D77B-4E32-9ED3-67ABCD4C79AE}" destId="{CFCADE9C-37F5-4F9E-B63F-32A62BB93DE9}" srcOrd="3" destOrd="0" parTransId="{05DB5263-78C4-4E9D-8C3B-06EA17D2FEFC}" sibTransId="{699179FF-EC38-42B1-AFEE-B16A6FA46573}"/>
    <dgm:cxn modelId="{F6CFCB41-D087-49DB-BDB5-F40B1A28CA44}" type="presOf" srcId="{038FC6A8-9011-42FE-B574-EEC8292CB1E1}" destId="{22FBA9D9-8297-4C97-8B32-E2E0F5EBA7DA}" srcOrd="0" destOrd="0" presId="urn:microsoft.com/office/officeart/2005/8/layout/hList1"/>
    <dgm:cxn modelId="{CD396EAC-F504-4F00-A9C9-5A157A01B607}" srcId="{2F6034B4-608A-49B2-82B2-46196CE0423F}" destId="{038FC6A8-9011-42FE-B574-EEC8292CB1E1}" srcOrd="0" destOrd="0" parTransId="{B28F6AD1-143B-4D75-A7D3-80F1ADEE0968}" sibTransId="{252D5DD2-4FB8-455A-9209-D67812E38E4E}"/>
    <dgm:cxn modelId="{66B64C7C-55E3-4C9E-B927-855D869494D7}" type="presOf" srcId="{2F6034B4-608A-49B2-82B2-46196CE0423F}" destId="{91FE9D2E-D09F-4BBD-A32D-AF5CC28D42D7}" srcOrd="0" destOrd="0" presId="urn:microsoft.com/office/officeart/2005/8/layout/hList1"/>
    <dgm:cxn modelId="{DF9BE172-BA86-4B0F-98DC-A9D220A9946A}" srcId="{FD9D14E8-54AA-46B2-8300-C83AEEF338D8}" destId="{662D22CB-6F85-44DF-996D-E854545400A5}" srcOrd="4" destOrd="0" parTransId="{CA19CBAC-77A5-49FA-ACA5-C20168DDF493}" sibTransId="{31ED3CB6-9B51-4A77-8A47-036149D87F83}"/>
    <dgm:cxn modelId="{4F00ACBC-CACD-49DA-A0ED-AC6B121FD43C}" type="presOf" srcId="{8B9B17E3-9CA5-429A-BDBE-EC33851EE413}" destId="{28BA1459-286C-4DEB-9766-52312376DE03}" srcOrd="0" destOrd="0" presId="urn:microsoft.com/office/officeart/2005/8/layout/hList1"/>
    <dgm:cxn modelId="{D3370A71-AE15-4066-BBED-BD365CDF1F1E}" srcId="{2F6034B4-608A-49B2-82B2-46196CE0423F}" destId="{8AB55F71-5860-4265-9354-8CD3D4139AA0}" srcOrd="2" destOrd="0" parTransId="{73B470B0-90FC-4B37-865B-601C33C50277}" sibTransId="{0C40326E-BDE4-4F90-ADEE-65CE9A3D0EC6}"/>
    <dgm:cxn modelId="{8DEF854D-8D0D-40CF-ADCE-CAA43CC7271A}" type="presOf" srcId="{0ECF6E9D-3A23-4790-BC61-39838C9B585D}" destId="{5D28097F-294A-478A-AAB0-D3B6A9B97408}" srcOrd="0" destOrd="2" presId="urn:microsoft.com/office/officeart/2005/8/layout/hList1"/>
    <dgm:cxn modelId="{984C5EF3-46A4-450C-9ECE-8D683EECCC5B}" srcId="{FD9D14E8-54AA-46B2-8300-C83AEEF338D8}" destId="{0ECF6E9D-3A23-4790-BC61-39838C9B585D}" srcOrd="2" destOrd="0" parTransId="{A12F1019-5B32-40D0-9664-1A2570A83C8A}" sibTransId="{63A11FCB-C8BF-4A2D-BB12-DCBFEA9A1414}"/>
    <dgm:cxn modelId="{1F1CB10D-C32F-47FA-9E83-4030DDB7EF5A}" type="presOf" srcId="{FD9D14E8-54AA-46B2-8300-C83AEEF338D8}" destId="{4D91C20E-158C-4E87-BF5E-1796A42109A9}" srcOrd="0" destOrd="0" presId="urn:microsoft.com/office/officeart/2005/8/layout/hList1"/>
    <dgm:cxn modelId="{F44F17C4-D6F5-4119-AEF2-E32CC7E6079E}" type="presOf" srcId="{662D22CB-6F85-44DF-996D-E854545400A5}" destId="{5D28097F-294A-478A-AAB0-D3B6A9B97408}" srcOrd="0" destOrd="4" presId="urn:microsoft.com/office/officeart/2005/8/layout/hList1"/>
    <dgm:cxn modelId="{5BC06A32-CE78-4800-962C-CC6D514C98DB}" type="presOf" srcId="{B6B88E0A-F0CB-4FD4-8641-6730DD4E8FCE}" destId="{5D28097F-294A-478A-AAB0-D3B6A9B97408}" srcOrd="0" destOrd="3" presId="urn:microsoft.com/office/officeart/2005/8/layout/hList1"/>
    <dgm:cxn modelId="{EBF2D9E1-9761-4F3E-BDDF-1713F5992AB2}" type="presOf" srcId="{07E07204-4F8C-4CDE-BBC2-267FA5BF85A5}" destId="{28BA1459-286C-4DEB-9766-52312376DE03}" srcOrd="0" destOrd="1" presId="urn:microsoft.com/office/officeart/2005/8/layout/hList1"/>
    <dgm:cxn modelId="{F251B58F-2A43-418C-8585-2AF195F30AC0}" type="presOf" srcId="{530D47AC-9064-4029-866C-3BF02EEEB297}" destId="{5D28097F-294A-478A-AAB0-D3B6A9B97408}" srcOrd="0" destOrd="1" presId="urn:microsoft.com/office/officeart/2005/8/layout/hList1"/>
    <dgm:cxn modelId="{9AF9B952-FAB6-473D-95B9-144C0B9072B1}" srcId="{5367DC27-CB17-4140-93EC-A2AB1249CC9D}" destId="{0DB2111D-D77B-4E32-9ED3-67ABCD4C79AE}" srcOrd="1" destOrd="0" parTransId="{41D631DD-39B0-4EA3-8CA5-3D0B95783D97}" sibTransId="{7056C9E2-B364-476B-BA24-C411D7C58CAC}"/>
    <dgm:cxn modelId="{4C494C6C-D471-410A-BADF-E428EF251BCB}" type="presOf" srcId="{E1EDD09A-F838-4DE9-8455-6F5606B9F801}" destId="{5D28097F-294A-478A-AAB0-D3B6A9B97408}" srcOrd="0" destOrd="0" presId="urn:microsoft.com/office/officeart/2005/8/layout/hList1"/>
    <dgm:cxn modelId="{C1B82DC9-1F31-462B-8475-43ECFA93C7B0}" type="presOf" srcId="{5367DC27-CB17-4140-93EC-A2AB1249CC9D}" destId="{24470EB5-385F-471D-8790-9EA83350FC34}" srcOrd="0" destOrd="0" presId="urn:microsoft.com/office/officeart/2005/8/layout/hList1"/>
    <dgm:cxn modelId="{76CBD162-D2FB-4E24-B161-536AA3CF5048}" type="presOf" srcId="{351A5FEA-D1AE-47A4-946E-F307A59FC40D}" destId="{28BA1459-286C-4DEB-9766-52312376DE03}" srcOrd="0" destOrd="2" presId="urn:microsoft.com/office/officeart/2005/8/layout/hList1"/>
    <dgm:cxn modelId="{2E1C13FA-1655-4D2D-95FF-07BD12D83556}" srcId="{5367DC27-CB17-4140-93EC-A2AB1249CC9D}" destId="{FD9D14E8-54AA-46B2-8300-C83AEEF338D8}" srcOrd="2" destOrd="0" parTransId="{24138AF1-4917-47C6-A73B-739411011F5E}" sibTransId="{D0EEF68B-33BF-4C39-A023-0D25074C91B8}"/>
    <dgm:cxn modelId="{00152A0C-7297-436D-A3DC-AD0A4FC34EAC}" type="presOf" srcId="{8AB55F71-5860-4265-9354-8CD3D4139AA0}" destId="{22FBA9D9-8297-4C97-8B32-E2E0F5EBA7DA}" srcOrd="0" destOrd="2" presId="urn:microsoft.com/office/officeart/2005/8/layout/hList1"/>
    <dgm:cxn modelId="{7BB5D734-FC01-48C8-8E76-CDFF9B6F61EE}" type="presOf" srcId="{CFCADE9C-37F5-4F9E-B63F-32A62BB93DE9}" destId="{28BA1459-286C-4DEB-9766-52312376DE03}" srcOrd="0" destOrd="3" presId="urn:microsoft.com/office/officeart/2005/8/layout/hList1"/>
    <dgm:cxn modelId="{EC6ADC25-647A-4464-B572-52FE87544319}" srcId="{FD9D14E8-54AA-46B2-8300-C83AEEF338D8}" destId="{E1EDD09A-F838-4DE9-8455-6F5606B9F801}" srcOrd="0" destOrd="0" parTransId="{EF186C86-FF5C-4A40-8324-6D6E5CE7451D}" sibTransId="{E664C75B-ACFB-4564-9A15-EB967AD6DB8B}"/>
    <dgm:cxn modelId="{50F50917-E9FA-419F-9501-C0E499BA32C4}" srcId="{FD9D14E8-54AA-46B2-8300-C83AEEF338D8}" destId="{530D47AC-9064-4029-866C-3BF02EEEB297}" srcOrd="1" destOrd="0" parTransId="{13251DA1-62F9-44DB-8F40-26E646635F8A}" sibTransId="{C440FF85-DFF4-4E06-9810-837648B83152}"/>
    <dgm:cxn modelId="{6F7842BA-254B-4B13-8640-56D9D2CC0F75}" type="presOf" srcId="{0DB2111D-D77B-4E32-9ED3-67ABCD4C79AE}" destId="{E5A42A03-35D0-4BB2-A592-70440591B204}" srcOrd="0" destOrd="0" presId="urn:microsoft.com/office/officeart/2005/8/layout/hList1"/>
    <dgm:cxn modelId="{01ED5B2D-8E73-4529-A840-AF1C5828FD7A}" srcId="{5367DC27-CB17-4140-93EC-A2AB1249CC9D}" destId="{2F6034B4-608A-49B2-82B2-46196CE0423F}" srcOrd="0" destOrd="0" parTransId="{35F177B8-D9D7-469D-B878-84096A24BA84}" sibTransId="{9DA3FD25-90DB-4AD6-9499-BF518BE00A91}"/>
    <dgm:cxn modelId="{94F2E91F-AF10-4420-BE03-456A4A51B018}" type="presParOf" srcId="{24470EB5-385F-471D-8790-9EA83350FC34}" destId="{F6426B24-0D96-40C5-BB88-1D5542AE747B}" srcOrd="0" destOrd="0" presId="urn:microsoft.com/office/officeart/2005/8/layout/hList1"/>
    <dgm:cxn modelId="{C63F7E87-AAF1-4BC3-838C-26A6EE8523D0}" type="presParOf" srcId="{F6426B24-0D96-40C5-BB88-1D5542AE747B}" destId="{91FE9D2E-D09F-4BBD-A32D-AF5CC28D42D7}" srcOrd="0" destOrd="0" presId="urn:microsoft.com/office/officeart/2005/8/layout/hList1"/>
    <dgm:cxn modelId="{A4608069-E005-49E2-B0C4-269967B0BE77}" type="presParOf" srcId="{F6426B24-0D96-40C5-BB88-1D5542AE747B}" destId="{22FBA9D9-8297-4C97-8B32-E2E0F5EBA7DA}" srcOrd="1" destOrd="0" presId="urn:microsoft.com/office/officeart/2005/8/layout/hList1"/>
    <dgm:cxn modelId="{D7D501F6-4980-4CCE-8B0A-5A1112F32E5E}" type="presParOf" srcId="{24470EB5-385F-471D-8790-9EA83350FC34}" destId="{8FEB4329-B27C-4BA7-81CA-AAD53360B306}" srcOrd="1" destOrd="0" presId="urn:microsoft.com/office/officeart/2005/8/layout/hList1"/>
    <dgm:cxn modelId="{1203E233-E68F-4B47-BB06-F0D44C9BAA93}" type="presParOf" srcId="{24470EB5-385F-471D-8790-9EA83350FC34}" destId="{3AA8B2F1-BA99-48EE-957F-49DBD45D9787}" srcOrd="2" destOrd="0" presId="urn:microsoft.com/office/officeart/2005/8/layout/hList1"/>
    <dgm:cxn modelId="{52624C58-C336-424A-A205-62452704F628}" type="presParOf" srcId="{3AA8B2F1-BA99-48EE-957F-49DBD45D9787}" destId="{E5A42A03-35D0-4BB2-A592-70440591B204}" srcOrd="0" destOrd="0" presId="urn:microsoft.com/office/officeart/2005/8/layout/hList1"/>
    <dgm:cxn modelId="{6B0123D2-60E5-4D2B-9BBB-5AA79D85FF8B}" type="presParOf" srcId="{3AA8B2F1-BA99-48EE-957F-49DBD45D9787}" destId="{28BA1459-286C-4DEB-9766-52312376DE03}" srcOrd="1" destOrd="0" presId="urn:microsoft.com/office/officeart/2005/8/layout/hList1"/>
    <dgm:cxn modelId="{ECE57635-2A9D-42F0-98B7-FD4D2E138032}" type="presParOf" srcId="{24470EB5-385F-471D-8790-9EA83350FC34}" destId="{DC1C17C3-5958-494A-9DF1-A940A56BF606}" srcOrd="3" destOrd="0" presId="urn:microsoft.com/office/officeart/2005/8/layout/hList1"/>
    <dgm:cxn modelId="{83D5D460-E459-4BFA-8414-5ED00451859C}" type="presParOf" srcId="{24470EB5-385F-471D-8790-9EA83350FC34}" destId="{24773638-E375-41EF-976E-87984CC12E0F}" srcOrd="4" destOrd="0" presId="urn:microsoft.com/office/officeart/2005/8/layout/hList1"/>
    <dgm:cxn modelId="{05347F61-B68C-4742-90EF-8423B418A5F4}" type="presParOf" srcId="{24773638-E375-41EF-976E-87984CC12E0F}" destId="{4D91C20E-158C-4E87-BF5E-1796A42109A9}" srcOrd="0" destOrd="0" presId="urn:microsoft.com/office/officeart/2005/8/layout/hList1"/>
    <dgm:cxn modelId="{E8CEEDD9-9D87-45F1-8C3F-BC7095898BEB}" type="presParOf" srcId="{24773638-E375-41EF-976E-87984CC12E0F}" destId="{5D28097F-294A-478A-AAB0-D3B6A9B9740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E8A8C-ED40-4A32-96CF-9C35BFAF1A94}">
      <dsp:nvSpPr>
        <dsp:cNvPr id="0" name=""/>
        <dsp:cNvSpPr/>
      </dsp:nvSpPr>
      <dsp:spPr>
        <a:xfrm>
          <a:off x="981030" y="-3208"/>
          <a:ext cx="6174842" cy="6174842"/>
        </a:xfrm>
        <a:prstGeom prst="circularArrow">
          <a:avLst>
            <a:gd name="adj1" fmla="val 5274"/>
            <a:gd name="adj2" fmla="val 312630"/>
            <a:gd name="adj3" fmla="val 14227776"/>
            <a:gd name="adj4" fmla="val 17127226"/>
            <a:gd name="adj5" fmla="val 547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F593AC3-C0F6-43A0-8CB3-96E941C61A73}">
      <dsp:nvSpPr>
        <dsp:cNvPr id="0" name=""/>
        <dsp:cNvSpPr/>
      </dsp:nvSpPr>
      <dsp:spPr>
        <a:xfrm>
          <a:off x="2894401" y="4311"/>
          <a:ext cx="2348100" cy="11740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Физическое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951713" y="61623"/>
        <a:ext cx="2233476" cy="1059426"/>
      </dsp:txXfrm>
    </dsp:sp>
    <dsp:sp modelId="{52EE0C1C-98F0-471B-A22D-7105C78CEB4D}">
      <dsp:nvSpPr>
        <dsp:cNvPr id="0" name=""/>
        <dsp:cNvSpPr/>
      </dsp:nvSpPr>
      <dsp:spPr>
        <a:xfrm>
          <a:off x="5063801" y="1256815"/>
          <a:ext cx="2348100" cy="117405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Духовное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121113" y="1314127"/>
        <a:ext cx="2233476" cy="1059426"/>
      </dsp:txXfrm>
    </dsp:sp>
    <dsp:sp modelId="{F7F40CF3-912B-4DC9-9E2B-83C35B02D9C4}">
      <dsp:nvSpPr>
        <dsp:cNvPr id="0" name=""/>
        <dsp:cNvSpPr/>
      </dsp:nvSpPr>
      <dsp:spPr>
        <a:xfrm>
          <a:off x="5063801" y="3761822"/>
          <a:ext cx="2348100" cy="117405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Умственное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5121113" y="3819134"/>
        <a:ext cx="2233476" cy="1059426"/>
      </dsp:txXfrm>
    </dsp:sp>
    <dsp:sp modelId="{1170BC83-B8DE-464B-AE0E-AB7375938425}">
      <dsp:nvSpPr>
        <dsp:cNvPr id="0" name=""/>
        <dsp:cNvSpPr/>
      </dsp:nvSpPr>
      <dsp:spPr>
        <a:xfrm>
          <a:off x="2894401" y="5014325"/>
          <a:ext cx="2348100" cy="11740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Социальное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2951713" y="5071637"/>
        <a:ext cx="2233476" cy="1059426"/>
      </dsp:txXfrm>
    </dsp:sp>
    <dsp:sp modelId="{30983708-6CF9-4086-B74A-5CA7F90F12B4}">
      <dsp:nvSpPr>
        <dsp:cNvPr id="0" name=""/>
        <dsp:cNvSpPr/>
      </dsp:nvSpPr>
      <dsp:spPr>
        <a:xfrm>
          <a:off x="725001" y="3761822"/>
          <a:ext cx="2348100" cy="117405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</a:rPr>
            <a:t>Индивидуа-льное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782313" y="3819134"/>
        <a:ext cx="2233476" cy="1059426"/>
      </dsp:txXfrm>
    </dsp:sp>
    <dsp:sp modelId="{847831DE-3DD3-493F-9833-C5A43ADAAF62}">
      <dsp:nvSpPr>
        <dsp:cNvPr id="0" name=""/>
        <dsp:cNvSpPr/>
      </dsp:nvSpPr>
      <dsp:spPr>
        <a:xfrm>
          <a:off x="725001" y="1256815"/>
          <a:ext cx="2348100" cy="117405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Обществен-</a:t>
          </a:r>
          <a:r>
            <a:rPr lang="ru-RU" sz="2400" b="1" kern="1200" dirty="0" err="1" smtClean="0">
              <a:solidFill>
                <a:schemeClr val="tx1"/>
              </a:solidFill>
            </a:rPr>
            <a:t>ное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782313" y="1314127"/>
        <a:ext cx="2233476" cy="1059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E9D2E-D09F-4BBD-A32D-AF5CC28D42D7}">
      <dsp:nvSpPr>
        <dsp:cNvPr id="0" name=""/>
        <dsp:cNvSpPr/>
      </dsp:nvSpPr>
      <dsp:spPr>
        <a:xfrm>
          <a:off x="2678" y="53444"/>
          <a:ext cx="2611942" cy="9026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Объективные показатели</a:t>
          </a:r>
          <a:endParaRPr lang="ru-RU" sz="2500" kern="1200" dirty="0"/>
        </a:p>
      </dsp:txBody>
      <dsp:txXfrm>
        <a:off x="2678" y="53444"/>
        <a:ext cx="2611942" cy="902686"/>
      </dsp:txXfrm>
    </dsp:sp>
    <dsp:sp modelId="{22FBA9D9-8297-4C97-8B32-E2E0F5EBA7DA}">
      <dsp:nvSpPr>
        <dsp:cNvPr id="0" name=""/>
        <dsp:cNvSpPr/>
      </dsp:nvSpPr>
      <dsp:spPr>
        <a:xfrm>
          <a:off x="2678" y="956131"/>
          <a:ext cx="2611942" cy="30623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</a:t>
          </a:r>
          <a:r>
            <a:rPr lang="en-US" sz="2500" kern="1200" dirty="0" smtClean="0">
              <a:latin typeface="Segoe UI"/>
              <a:cs typeface="Segoe UI"/>
            </a:rPr>
            <a:t>º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Артериальное давление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Анализы</a:t>
          </a:r>
          <a:endParaRPr lang="ru-RU" sz="2500" kern="1200" dirty="0"/>
        </a:p>
      </dsp:txBody>
      <dsp:txXfrm>
        <a:off x="2678" y="956131"/>
        <a:ext cx="2611942" cy="3062390"/>
      </dsp:txXfrm>
    </dsp:sp>
    <dsp:sp modelId="{E5A42A03-35D0-4BB2-A592-70440591B204}">
      <dsp:nvSpPr>
        <dsp:cNvPr id="0" name=""/>
        <dsp:cNvSpPr/>
      </dsp:nvSpPr>
      <dsp:spPr>
        <a:xfrm>
          <a:off x="2980292" y="53444"/>
          <a:ext cx="2611942" cy="902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Субъективные показатели</a:t>
          </a:r>
          <a:endParaRPr lang="ru-RU" sz="2500" kern="1200" dirty="0"/>
        </a:p>
      </dsp:txBody>
      <dsp:txXfrm>
        <a:off x="2980292" y="53444"/>
        <a:ext cx="2611942" cy="902686"/>
      </dsp:txXfrm>
    </dsp:sp>
    <dsp:sp modelId="{28BA1459-286C-4DEB-9766-52312376DE03}">
      <dsp:nvSpPr>
        <dsp:cNvPr id="0" name=""/>
        <dsp:cNvSpPr/>
      </dsp:nvSpPr>
      <dsp:spPr>
        <a:xfrm>
          <a:off x="2980292" y="956131"/>
          <a:ext cx="2611942" cy="306239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Самочувствие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Настроение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Сон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Аппетит</a:t>
          </a:r>
          <a:endParaRPr lang="ru-RU" sz="2500" kern="1200" dirty="0"/>
        </a:p>
      </dsp:txBody>
      <dsp:txXfrm>
        <a:off x="2980292" y="956131"/>
        <a:ext cx="2611942" cy="3062390"/>
      </dsp:txXfrm>
    </dsp:sp>
    <dsp:sp modelId="{4D91C20E-158C-4E87-BF5E-1796A42109A9}">
      <dsp:nvSpPr>
        <dsp:cNvPr id="0" name=""/>
        <dsp:cNvSpPr/>
      </dsp:nvSpPr>
      <dsp:spPr>
        <a:xfrm>
          <a:off x="5957906" y="53444"/>
          <a:ext cx="2611942" cy="9026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Количество здоровья</a:t>
          </a:r>
          <a:endParaRPr lang="ru-RU" sz="2500" kern="1200" dirty="0"/>
        </a:p>
      </dsp:txBody>
      <dsp:txXfrm>
        <a:off x="5957906" y="53444"/>
        <a:ext cx="2611942" cy="902686"/>
      </dsp:txXfrm>
    </dsp:sp>
    <dsp:sp modelId="{5D28097F-294A-478A-AAB0-D3B6A9B97408}">
      <dsp:nvSpPr>
        <dsp:cNvPr id="0" name=""/>
        <dsp:cNvSpPr/>
      </dsp:nvSpPr>
      <dsp:spPr>
        <a:xfrm>
          <a:off x="5957906" y="956131"/>
          <a:ext cx="2611942" cy="306239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Выносливость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Физические и умственные нагрузки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Голод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Холод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Стресс</a:t>
          </a:r>
          <a:endParaRPr lang="ru-RU" sz="2500" kern="1200" dirty="0"/>
        </a:p>
      </dsp:txBody>
      <dsp:txXfrm>
        <a:off x="5957906" y="956131"/>
        <a:ext cx="2611942" cy="3062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5665B-D7E9-4DEF-8FC5-CF97FB764938}" type="datetimeFigureOut">
              <a:rPr lang="zh-CN" altLang="en-US" smtClean="0"/>
              <a:pPr/>
              <a:t>2013-2-28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0D62A-0EDC-4DC8-9C32-FB765812F0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4447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571750" y="142875"/>
            <a:ext cx="6357938" cy="1571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3143239" y="2714625"/>
            <a:ext cx="5572165" cy="285751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таблицы</a:t>
            </a:r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28596" y="428604"/>
            <a:ext cx="2500313" cy="2214563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3143240" y="1428736"/>
            <a:ext cx="5572136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3143250" y="500063"/>
            <a:ext cx="371475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占位符 6"/>
          <p:cNvSpPr>
            <a:spLocks noGrp="1"/>
          </p:cNvSpPr>
          <p:nvPr>
            <p:ph type="dgm" sz="quarter" idx="10"/>
          </p:nvPr>
        </p:nvSpPr>
        <p:spPr>
          <a:xfrm>
            <a:off x="3071802" y="571480"/>
            <a:ext cx="5214974" cy="4071966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714375" y="571480"/>
            <a:ext cx="2143125" cy="400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071813" y="4786313"/>
            <a:ext cx="3429000" cy="78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1785918" y="714356"/>
            <a:ext cx="5572125" cy="414337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диаграммы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500563" y="5000625"/>
            <a:ext cx="28575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428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857620" y="142875"/>
            <a:ext cx="5000630" cy="1643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buFontTx/>
              <a:buBlip>
                <a:blip r:embed="rId2"/>
              </a:buBlip>
              <a:defRPr/>
            </a:lvl6pPr>
            <a:lvl7pPr>
              <a:buFontTx/>
              <a:buBlip>
                <a:blip r:embed="rId3"/>
              </a:buBlip>
              <a:defRPr/>
            </a:lvl7pPr>
            <a:lvl8pPr>
              <a:buFontTx/>
              <a:buBlip>
                <a:blip r:embed="rId4"/>
              </a:buBlip>
              <a:defRPr/>
            </a:lvl8pPr>
            <a:lvl9pPr>
              <a:buFontTx/>
              <a:buBlip>
                <a:blip r:embed="rId5"/>
              </a:buBlip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C9750-C66A-47D5-86AF-23E727385E00}" type="datetimeFigureOut">
              <a:rPr lang="ru-RU"/>
              <a:pPr>
                <a:defRPr/>
              </a:pPr>
              <a:t>28.02.2013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75234-0BF3-481D-BEF6-EBF5C6ADF0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7.png"/><Relationship Id="rId7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8.jpeg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microsoft.com/office/2007/relationships/hdphoto" Target="../media/hdphoto9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214290"/>
            <a:ext cx="87868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altLang="zh-CN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Как сохранить здоровье</a:t>
            </a:r>
          </a:p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Наших детей?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4" name="Picture 2" descr="http://img0.liveinternet.ru/images/attach/c/3/75/281/75281428_3517075_52939311_39d308e0afa302259176c867491_1_.gif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572132" y="2750511"/>
            <a:ext cx="2071702" cy="28771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SmartArt 1"/>
          <p:cNvSpPr>
            <a:spLocks noGrp="1"/>
          </p:cNvSpPr>
          <p:nvPr>
            <p:ph type="dgm" sz="quarter" idx="10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ekb.66.rospotrebnadzor.ru/UPLOAD/fck/image/zo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5" y="0"/>
            <a:ext cx="9169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924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714375" y="571480"/>
            <a:ext cx="7890073" cy="400052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САМ ответственен за своё здоровье и благополучие.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непрерывный процесс в жизни человека.</a:t>
            </a:r>
          </a:p>
          <a:p>
            <a:endParaRPr lang="ru-RU" dirty="0"/>
          </a:p>
        </p:txBody>
      </p:sp>
      <p:pic>
        <p:nvPicPr>
          <p:cNvPr id="3074" name="Picture 2" descr="http://healyou.ru/wp-content/uploads/mi-za-zdoroviy-obraz-jiz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48880"/>
            <a:ext cx="5282288" cy="362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825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23528" y="260648"/>
            <a:ext cx="8712968" cy="4000520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Ученые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выделяют 7 программ здоровья, которые входят в общее понятие «стиль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жизни»: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активность (не менее 10000 шагов ежедневно плюс утренняя зарядка); 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рациональное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питание (простая и в тоже время разнообразная пища, преимущественно состоящая из продуктов, выращиваемых в зоне проживания конкретного человека, соблюдение режима питания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воздержание от курения - ведущего негативного фактора в снижении продолжительности жизни; 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отказ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злоупотребления алкоголем (алкоголь не только губит здоровье самого человека, но и с ним связаны опасные для жизни других людей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ситуации);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закаливание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(ежедневный душ, занятия физкультурой и спортом); 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выработка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стрессо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психоустойчивости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предохранение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себя и близких от несчастных случаев. 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Государство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поворачивается лицом к здоровому человеку, и профилактика становится основным принципом сохранения здоровья общества в целом и каждого человека в отдельности.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69162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67544" y="836712"/>
            <a:ext cx="8676456" cy="4000520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здоровья I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дети здоровые, с нормальным развитием и нормальным уровнем функций, и дети, имеющие внешние компенсированные врожденные дефекты развития; </a:t>
            </a: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здоровья II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дети здоровые, но с факторами риска по возникновению патологии, функциональными и некоторыми морфологическими отклонениями, хроническими заболеваниями в стадии стойкой клинико-лабораторной ремиссии не менее 3–5 лет, врожденными пороками развития, не осложненными заболеваниями одноименного органа или нарушением его функции, а также со сниженной сопротивляемостью к острым хроническим заболеваниям;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Группы здоровья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99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10939" y="850738"/>
            <a:ext cx="8733061" cy="400052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здоровья III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дети с хроническими заболеваниями и врожденными пороками развития разной степени активности и компенсации, с сохраненными функциональными возможностями; </a:t>
            </a: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здоровья IV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дети, имеющие значительные отклонения в состоянии здоровья постоянного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временного характера, но без выраженного нарушения самочувствия, со сниженными функциональными возможностями; </a:t>
            </a: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здоровья V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дети, больные хроническими заболеваниями в состоянии декомпенсации, со значительно сниженными функциональными возможностями. </a:t>
            </a:r>
          </a:p>
          <a:p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Группы здоровья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57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84249" y="861648"/>
            <a:ext cx="8640960" cy="400052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Телевизор: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до 7 лет общая продолжительность просмотра телевизора не должна превышать 30-40 минут в день. В старшем возрасте - до 1.5-3 часов Расстояние до телевизора должно составлять 5 диагоналей экрана. 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Компьютер: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компьютером для детей 7-9 лет - около 15 минут в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день. 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 старше 10 лет это время доводят постепенно до 1.5 часов в день с обязательными перерывами. В перерывах необходимо делать упражнения для глаз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Учебные нагрузки или слишком усердное раннее развитие.</a:t>
            </a:r>
          </a:p>
          <a:p>
            <a:pPr>
              <a:buBlip>
                <a:blip r:embed="rId2"/>
              </a:buBlip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Чтение: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чтении расстояние от глаз до книги должно быть не менее 30-33 см. 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Неправильный режим дня: </a:t>
            </a:r>
            <a:r>
              <a:rPr lang="ru-RU" sz="1800" dirty="0"/>
              <a:t> 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должен достаточное количество времени гулять (не менее 2-3 часов для 7-9 лет), хорошо высыпаться (не менее 10 часов для того же возраста), очень желательны занятия спортом (предпочтительно плаванием, а не шахматами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>
              <a:buBlip>
                <a:blip r:embed="rId2"/>
              </a:buBlip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Бледное витаминами питание: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Аккомодационные мышцы ребенка (которые работают попеременно, когда человек смотрит то вдаль, то вблизи) очень слабые, их нужно укреплять специальными упражнениями и, конечно же, их нужно «подкармливать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Фаворит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офтальмологов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морковь, а также рекомендуют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чернику, хурму, курагу, помидоры, облепиху, рябину.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Причины нарушения зрения детей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11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95536" y="1052736"/>
            <a:ext cx="8748464" cy="400052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С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каждым годом все больше молодых родителей обеспокоены вопросом: делать ли прививки детям. В СМИ время от времени появляются сообщения о смерти новорожденных или детей постарше, как говорят - это случилось, как реакция на прививку.</a:t>
            </a:r>
          </a:p>
          <a:p>
            <a:pPr marL="0" indent="0"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Но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же врачи настаивают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прививки делать нужно, поскольку это единственный известный способ уберечь ребенка от серьезных заболеваний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 этом важно знать, что прививать надо только абсолютно здоровых детей.</a:t>
            </a: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Прививки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Прививки детя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1640" y="4293096"/>
            <a:ext cx="270029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342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755576" y="1052736"/>
            <a:ext cx="8280920" cy="4000520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7.30—7.50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завтрак, состоящий из двух блюд: первое каша, яйца, творог, овощи, картофель; второе — кофе, молоко, чай с молоком, какао.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13.00—14.00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обед из двух — трех блюд. На первое обычно дается суп мясной, овощной или молочный. Отвар мяса или овощей является сильным возбудителем желудочного сока, следовательно, способствует лучшему перевариванию и усвоению всего обеда. Второе блюдо — наиболее питательная часть обеда, состоит из рыбы или мяса в разных видах с гарниром крупяным или, лучше, овощным.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Заканчивается обед сладким (компот, кисель, фрукты, ягоды), которое для своего усвоения почти не требует пищеварительных соков.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16.30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полдник, состоящий из питья (кефир, простокваша, молоко, кофе, чай с молоком), мучных изделий (булочка, печенье, пирожное, бублик) фруктов, ягод и сладостей.</a:t>
            </a:r>
            <a:b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19.30—20.00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ужин из двух блюд: первое — каши, запеканки, творожные пли яичные блюда, крупяные или овощные котлеты и питье (молодо, чай, кефир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r>
              <a:rPr lang="ru-RU" sz="1800" dirty="0"/>
              <a:t> </a:t>
            </a:r>
            <a:r>
              <a:rPr lang="ru-RU" sz="1800" dirty="0" smtClean="0"/>
              <a:t>  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  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Суточный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объем пищи для детей в возрасте от 7 до 11 лет составляет около 2,5 килограмма, в возрасте от 11 до 15 лет — от 2,5 до 2,8 килограмма, старше 15 лет — 2,8—3,0 килограмма.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Режим питания школьников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88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0511687"/>
              </p:ext>
            </p:extLst>
          </p:nvPr>
        </p:nvGraphicFramePr>
        <p:xfrm>
          <a:off x="214282" y="785794"/>
          <a:ext cx="8715436" cy="596556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08953"/>
                <a:gridCol w="1906483"/>
              </a:tblGrid>
              <a:tr h="3974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Режимные моменты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Время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4978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Подъем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7.00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43519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Утренняя гимнастика, умывание до пояса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7.05-7.20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43519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Утренний туалет, уборка спальни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7.20-7.40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79732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Завтрак, путь в школу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7.40-8.30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43519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Учебные занятия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8.30-14.00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43519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Обед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14.00-14.30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10202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Подвижные игры на воздухе, труд в школе и дома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14.30-16.00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22199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Приготовление домашних заданий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16.00-18.00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56662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Физический труд, спорт, секции, занятия кружков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18.00-19.30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4978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Ужин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19.30-20.00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30645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Свободное время, прогулка перед сном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20.00-20.30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39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Вечерний туалет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20.30-21.00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05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Сон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21.00-7.00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Режим дня для учащихся 5-8 классов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1946827"/>
              </p:ext>
            </p:extLst>
          </p:nvPr>
        </p:nvGraphicFramePr>
        <p:xfrm>
          <a:off x="214282" y="785794"/>
          <a:ext cx="8715436" cy="59002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808953"/>
                <a:gridCol w="1906483"/>
              </a:tblGrid>
              <a:tr h="3974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Режимные моменты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Время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4978">
                <a:tc>
                  <a:txBody>
                    <a:bodyPr/>
                    <a:lstStyle/>
                    <a:p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Подъем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7.00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43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Утренняя гимнастика, закаливающие процедуры (душ, протирание), уборка постели, умывание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7.05-7.30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43519">
                <a:tc>
                  <a:txBody>
                    <a:bodyPr/>
                    <a:lstStyle/>
                    <a:p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Завтрак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7.30-7.50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43519">
                <a:tc>
                  <a:txBody>
                    <a:bodyPr/>
                    <a:lstStyle/>
                    <a:p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Дорога перед школой, прогулка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7.50-8.20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43519">
                <a:tc>
                  <a:txBody>
                    <a:bodyPr/>
                    <a:lstStyle/>
                    <a:p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Занятия в школе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8.30-14.45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10202">
                <a:tc>
                  <a:txBody>
                    <a:bodyPr/>
                    <a:lstStyle/>
                    <a:p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Дорога домой, обед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14.45-15.30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2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Пребывание на воздухе (прогулки, спортивные игры, коньки, лыжи и др.), занятия в кружках и секциях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15.30-17.00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56662">
                <a:tc>
                  <a:txBody>
                    <a:bodyPr/>
                    <a:lstStyle/>
                    <a:p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Приготовление уроков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17.00-20.00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4978">
                <a:tc>
                  <a:txBody>
                    <a:bodyPr/>
                    <a:lstStyle/>
                    <a:p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Ужин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20.00 – 20.30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30645">
                <a:tc>
                  <a:txBody>
                    <a:bodyPr/>
                    <a:lstStyle/>
                    <a:p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Свободное время, прогулка перед сном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20.30-22.00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39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Вечерний туалет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22.00-22.30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05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Сон</a:t>
                      </a:r>
                      <a:endParaRPr lang="ru-RU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23.00-7.00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Режим дня для учащихся 9-11 классов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38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42844" y="1214422"/>
            <a:ext cx="9001156" cy="4286280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sz="2000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непременно встряхивать себя физически, чтобы быть здоровым нравственно (</a:t>
            </a:r>
            <a:r>
              <a:rPr lang="ru-RU" sz="2000" b="1" dirty="0" smtClean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 Николаевич Толстой  — русский писатель, мыслитель).</a:t>
            </a:r>
          </a:p>
          <a:p>
            <a:pPr>
              <a:buBlip>
                <a:blip r:embed="rId2"/>
              </a:buBlip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 бегать пока здоров, придется побегать, когда заболеешь (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Гораций — древнеримский поэт).</a:t>
            </a:r>
          </a:p>
          <a:p>
            <a:pPr>
              <a:buBlip>
                <a:blip r:embed="rId2"/>
              </a:buBlip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Мудрец будет скорее избегать болезней, чем выбирать средства против них (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Томас Мор - английский писатель).</a:t>
            </a:r>
          </a:p>
          <a:p>
            <a:pPr>
              <a:buBlip>
                <a:blip r:embed="rId2"/>
              </a:buBlip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 — это вопрос номер один. Если у вас слабое здоровье, что толку говорить о хорошей работе, хорошей защите прав, хорошем образовании! (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Макклендон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Сара — американская журналистка).</a:t>
            </a:r>
          </a:p>
          <a:p>
            <a:pPr>
              <a:buBlip>
                <a:blip r:embed="rId2"/>
              </a:buBlip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Существуют тысячи болезней, но здоровье только одно (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Роберт Бернс — британский поэт)</a:t>
            </a:r>
          </a:p>
          <a:p>
            <a:pPr>
              <a:buBlip>
                <a:blip r:embed="rId2"/>
              </a:buBlip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рассчитывает обеспечить себе здоровье, прибывая в лени, тот поступает также глупо, как и человек, думающий молчанием усовершенствовать свой голос (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Плутарх— древнегреческий философ, биограф).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Здоровье – 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основная ценность человека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 descr="C:\Documents and Settings\Наталия\Рабочий стол\136_1710\IMGP3326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4500562" y="1071546"/>
            <a:ext cx="4381611" cy="3286208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142844" y="1071546"/>
            <a:ext cx="8435975" cy="4306887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Здоровое питание</a:t>
            </a:r>
          </a:p>
          <a:p>
            <a:pPr eaLnBrk="1" hangingPunct="1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процедурный кабинет</a:t>
            </a:r>
          </a:p>
          <a:p>
            <a:pPr eaLnBrk="1" hangingPunct="1">
              <a:buFont typeface="Wingdings 3" pitchFamily="18" charset="2"/>
              <a:buNone/>
            </a:pPr>
            <a:endParaRPr lang="ru-RU" sz="3200" b="1" dirty="0" smtClean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524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Развитие </a:t>
            </a:r>
            <a:r>
              <a:rPr kumimoji="0" lang="ru-RU" sz="4400" b="1" i="0" u="none" strike="noStrike" kern="1200" normalizeH="0" baseline="0" noProof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здоровьесберегающей</a:t>
            </a:r>
            <a:r>
              <a:rPr kumimoji="0" lang="ru-RU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sz="4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инфраструктуры школы</a:t>
            </a:r>
            <a:endParaRPr kumimoji="0" lang="ru-RU" sz="44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117762" name="Picture 2" descr="C:\Documents and Settings\Наталия\Рабочий стол\136_1710\IMGP3323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142844" y="2643182"/>
            <a:ext cx="4762480" cy="3571860"/>
          </a:xfrm>
          <a:prstGeom prst="rect">
            <a:avLst/>
          </a:prstGeom>
          <a:noFill/>
        </p:spPr>
      </p:pic>
      <p:pic>
        <p:nvPicPr>
          <p:cNvPr id="117764" name="Picture 4" descr="K:\136_1710\IMGP3334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t="12907"/>
          <a:stretch>
            <a:fillRect/>
          </a:stretch>
        </p:blipFill>
        <p:spPr bwMode="auto">
          <a:xfrm>
            <a:off x="5643570" y="4429132"/>
            <a:ext cx="3238603" cy="21154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 descr="K:\137_1810\IMGP3337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t="15385" r="7689"/>
          <a:stretch>
            <a:fillRect/>
          </a:stretch>
        </p:blipFill>
        <p:spPr bwMode="auto">
          <a:xfrm>
            <a:off x="4237119" y="3573016"/>
            <a:ext cx="4563888" cy="3137540"/>
          </a:xfrm>
          <a:prstGeom prst="rect">
            <a:avLst/>
          </a:prstGeom>
          <a:noFill/>
        </p:spPr>
      </p:pic>
      <p:pic>
        <p:nvPicPr>
          <p:cNvPr id="3074" name="Picture 2" descr="F:\DCIM\158_2702\IMGP43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88" t="18990" r="8031"/>
          <a:stretch/>
        </p:blipFill>
        <p:spPr bwMode="auto">
          <a:xfrm>
            <a:off x="107504" y="188640"/>
            <a:ext cx="3940968" cy="351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DCIM\158_2702\IMGP437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55" r="19243"/>
          <a:stretch/>
        </p:blipFill>
        <p:spPr bwMode="auto">
          <a:xfrm>
            <a:off x="4716016" y="114642"/>
            <a:ext cx="3961764" cy="347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DCIM\158_2702\IMGP436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06" b="16162"/>
          <a:stretch/>
        </p:blipFill>
        <p:spPr bwMode="auto">
          <a:xfrm>
            <a:off x="124985" y="3820607"/>
            <a:ext cx="3923487" cy="292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504565" y="3562443"/>
            <a:ext cx="104411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Внеурочная деятельность «Я домашняя медицинская сестра»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2076" y="34912"/>
            <a:ext cx="67678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Осмотр учащихся и профилактические прививки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58_2702\IMGP43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295" y="674738"/>
            <a:ext cx="4355976" cy="32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Соблюдение питьевого режима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F:\DCIM\158_2702\IMGP43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25" t="31111" r="19292" b="11111"/>
          <a:stretch/>
        </p:blipFill>
        <p:spPr bwMode="auto">
          <a:xfrm>
            <a:off x="6156176" y="684757"/>
            <a:ext cx="2448272" cy="324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CIM\158_2702\IMGP437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21" r="8081"/>
          <a:stretch/>
        </p:blipFill>
        <p:spPr bwMode="auto">
          <a:xfrm>
            <a:off x="3707904" y="3140968"/>
            <a:ext cx="3672408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645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школьной столовой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6" descr="к семинару 034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14815" t="19753" r="5556"/>
          <a:stretch>
            <a:fillRect/>
          </a:stretch>
        </p:blipFill>
        <p:spPr bwMode="auto">
          <a:xfrm>
            <a:off x="285720" y="714356"/>
            <a:ext cx="396975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:\документы Грешневой\статья в книгу МОУ СОШ №1 г.Гарилов-Ям\кабинеты\столовая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929190" y="714356"/>
            <a:ext cx="3976686" cy="298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K:\159_2802\IMGP4415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357554" y="3357562"/>
            <a:ext cx="4381611" cy="3286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764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www.sosh2-gshum.edu.cap.ru/home/4679/zozh/1-webbig.jpg"/>
          <p:cNvPicPr>
            <a:picLocks noChangeAspect="1" noChangeArrowheads="1"/>
          </p:cNvPicPr>
          <p:nvPr/>
        </p:nvPicPr>
        <p:blipFill rotWithShape="1">
          <a:blip r:embed="rId2"/>
          <a:srcRect t="35960"/>
          <a:stretch/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80864"/>
            <a:ext cx="7026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Сохраним жизнь и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здоровье наших детей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SmartArt 1"/>
          <p:cNvSpPr>
            <a:spLocks noGrp="1"/>
          </p:cNvSpPr>
          <p:nvPr>
            <p:ph type="dgm" sz="quarter" idx="10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дом\Desktop\аним\14574442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4420"/>
            <a:ext cx="9144001" cy="687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950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83568" y="908720"/>
            <a:ext cx="7920880" cy="494915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состояние полного физического, психического и социального благополучия, а не просто отсутствие болезни.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cs4544.userapi.com/u4841926/x_9d1387a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3233936" cy="323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794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xmlns="" val="3712932946"/>
              </p:ext>
            </p:extLst>
          </p:nvPr>
        </p:nvGraphicFramePr>
        <p:xfrm>
          <a:off x="611560" y="188640"/>
          <a:ext cx="813690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71664" y="2370846"/>
            <a:ext cx="4992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здоровья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дом\Desktop\аним\808745e2db46178225c877377c25a31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2832" y="3281444"/>
            <a:ext cx="1780908" cy="180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048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xmlns="" val="2987428965"/>
              </p:ext>
            </p:extLst>
          </p:nvPr>
        </p:nvGraphicFramePr>
        <p:xfrm>
          <a:off x="1043608" y="908720"/>
          <a:ext cx="784887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Слагаемые здоровья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55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иаграмма 1"/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cs9637.vkontakte.ru/u18060146/-14/x_681fb4c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30"/>
            <a:ext cx="9144000" cy="687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101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Рисунок SmartArt 7"/>
          <p:cNvGraphicFramePr>
            <a:graphicFrameLocks noGrp="1"/>
          </p:cNvGraphicFramePr>
          <p:nvPr>
            <p:ph type="dgm" sz="quarter" idx="10"/>
          </p:nvPr>
        </p:nvGraphicFramePr>
        <p:xfrm>
          <a:off x="357158" y="1000108"/>
          <a:ext cx="8572528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Три блока показателей здоровья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th1222.photobucket.com/albums/dd500/ucscpublicart/th_heartlifesty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3857628"/>
            <a:ext cx="1023934" cy="1023935"/>
          </a:xfrm>
          <a:prstGeom prst="rect">
            <a:avLst/>
          </a:prstGeom>
          <a:noFill/>
        </p:spPr>
      </p:pic>
      <p:pic>
        <p:nvPicPr>
          <p:cNvPr id="1028" name="Picture 4" descr="http://i.sabah.com.tr/sb/fotohaber/yasam/stresi-kontrol-altina-almanin-yollari/12_d.jpg"/>
          <p:cNvPicPr>
            <a:picLocks noChangeAspect="1" noChangeArrowheads="1"/>
          </p:cNvPicPr>
          <p:nvPr/>
        </p:nvPicPr>
        <p:blipFill>
          <a:blip r:embed="rId7">
            <a:lum contrast="20000"/>
          </a:blip>
          <a:srcRect/>
          <a:stretch>
            <a:fillRect/>
          </a:stretch>
        </p:blipFill>
        <p:spPr bwMode="auto">
          <a:xfrm>
            <a:off x="7715272" y="3786190"/>
            <a:ext cx="1048824" cy="1119172"/>
          </a:xfrm>
          <a:prstGeom prst="rect">
            <a:avLst/>
          </a:prstGeom>
          <a:noFill/>
        </p:spPr>
      </p:pic>
      <p:pic>
        <p:nvPicPr>
          <p:cNvPr id="1030" name="Picture 6" descr="http://sch896.edusite.ru/images/p128_post-63663-1229796638_thum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3786190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Наследственность и здоровье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071546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Наследственность</a:t>
            </a:r>
            <a:r>
              <a:rPr lang="ru-RU" sz="2000" dirty="0" smtClean="0"/>
              <a:t> — присущее всем организмам свойство передавать потомству характерные черты строения, индивидуального развития, обмена веществ, а следовательно, состояния здоровья и предрасположенности ко многим заболеваниям. По наследству могут быть переданы признаки не только нормального, но и измененного болезненного, патологические состояния организма. Здоровье человека, как и предрасположенность к заболеваниям, в значительной мере наследственно обусловлены. </a:t>
            </a:r>
            <a:endParaRPr lang="ru-RU" sz="2000" dirty="0"/>
          </a:p>
        </p:txBody>
      </p:sp>
      <p:pic>
        <p:nvPicPr>
          <p:cNvPr id="15362" name="Picture 2" descr="http://www.snob.ru/i/indoc/i/indoc/2b/rubric_issue_3364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43306" y="3357562"/>
            <a:ext cx="4857784" cy="25735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043608" y="980728"/>
            <a:ext cx="7746057" cy="3375248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Двигательная активность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Рациональное питание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Закаливание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Очищение организма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Рациональное сочетание умственного и физического труда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времени на отдых и умение отдыхать</a:t>
            </a:r>
          </a:p>
          <a:p>
            <a:pPr>
              <a:buBlip>
                <a:blip r:embed="rId2"/>
              </a:buBlip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Исключение вредных привычек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Обеспечение физического здоровья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-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training-01</Template>
  <TotalTime>270</TotalTime>
  <Words>840</Words>
  <Application>Microsoft Office PowerPoint</Application>
  <PresentationFormat>Экран (4:3)</PresentationFormat>
  <Paragraphs>145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training-01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Наталия</cp:lastModifiedBy>
  <cp:revision>30</cp:revision>
  <dcterms:created xsi:type="dcterms:W3CDTF">2012-07-31T13:58:46Z</dcterms:created>
  <dcterms:modified xsi:type="dcterms:W3CDTF">2013-02-28T18:19:53Z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193013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